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7"/>
  </p:notesMasterIdLst>
  <p:sldIdLst>
    <p:sldId id="256" r:id="rId2"/>
    <p:sldId id="257" r:id="rId3"/>
    <p:sldId id="258" r:id="rId4"/>
    <p:sldId id="273" r:id="rId5"/>
    <p:sldId id="260" r:id="rId6"/>
    <p:sldId id="261" r:id="rId7"/>
    <p:sldId id="274" r:id="rId8"/>
    <p:sldId id="311" r:id="rId9"/>
    <p:sldId id="264" r:id="rId10"/>
    <p:sldId id="312" r:id="rId11"/>
    <p:sldId id="266" r:id="rId12"/>
    <p:sldId id="267" r:id="rId13"/>
    <p:sldId id="301" r:id="rId14"/>
    <p:sldId id="278" r:id="rId15"/>
    <p:sldId id="268" r:id="rId16"/>
    <p:sldId id="269" r:id="rId17"/>
    <p:sldId id="272" r:id="rId18"/>
    <p:sldId id="313" r:id="rId19"/>
    <p:sldId id="314" r:id="rId20"/>
    <p:sldId id="315" r:id="rId21"/>
    <p:sldId id="281" r:id="rId22"/>
    <p:sldId id="282" r:id="rId23"/>
    <p:sldId id="283" r:id="rId24"/>
    <p:sldId id="309" r:id="rId25"/>
    <p:sldId id="317" r:id="rId26"/>
    <p:sldId id="277" r:id="rId27"/>
    <p:sldId id="302" r:id="rId28"/>
    <p:sldId id="288" r:id="rId29"/>
    <p:sldId id="295" r:id="rId30"/>
    <p:sldId id="316" r:id="rId31"/>
    <p:sldId id="303" r:id="rId32"/>
    <p:sldId id="306" r:id="rId33"/>
    <p:sldId id="286" r:id="rId34"/>
    <p:sldId id="307" r:id="rId35"/>
    <p:sldId id="30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49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15FB1-4779-4A7A-AC0C-A2A7E519D3AF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1DBC1-D75B-466F-8827-EB850D28C2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313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51DBC1-D75B-466F-8827-EB850D28C297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0333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9515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177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8158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6612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592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0336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4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0479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693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211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901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147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757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3642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528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3545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469C8-E534-44AA-AE51-B92B6C93F336}" type="datetimeFigureOut">
              <a:rPr lang="lt-LT" smtClean="0"/>
              <a:t>2023-04-21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F135574-0632-44EA-9BBE-B88BBD96A363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715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mc:AlternateContent xmlns:mc="http://schemas.openxmlformats.org/markup-compatibility/2006" xmlns:p14="http://schemas.microsoft.com/office/powerpoint/2010/main">
    <mc:Choice Requires="p14">
      <p:transition spd="slow" p14:dur="6000" advClick="0" advTm="0">
        <p:fade/>
      </p:transition>
    </mc:Choice>
    <mc:Fallback xmlns="">
      <p:transition spd="slow" advClick="0" advTm="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463473C-7F5C-47BF-AB07-046832386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512" y="496258"/>
            <a:ext cx="8963871" cy="2652824"/>
          </a:xfrm>
        </p:spPr>
        <p:txBody>
          <a:bodyPr/>
          <a:lstStyle/>
          <a:p>
            <a:pPr algn="ctr"/>
            <a:r>
              <a:rPr lang="lt-LT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Kauno </a:t>
            </a:r>
            <a:r>
              <a:rPr lang="lt-LT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Tirkiliškių</a:t>
            </a:r>
            <a:r>
              <a:rPr lang="lt-LT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lt-LT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lopšelis - darželis</a:t>
            </a:r>
            <a:br>
              <a:rPr lang="lt-LT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C7A478C2-22A3-4669-99FA-966372192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2062" y="5005121"/>
            <a:ext cx="7766936" cy="1179871"/>
          </a:xfrm>
        </p:spPr>
        <p:txBody>
          <a:bodyPr>
            <a:normAutofit/>
          </a:bodyPr>
          <a:lstStyle/>
          <a:p>
            <a:r>
              <a:rPr lang="lt-LT" sz="2400" b="1" dirty="0">
                <a:solidFill>
                  <a:schemeClr val="tx1"/>
                </a:solidFill>
              </a:rPr>
              <a:t>PARENGĖ: A. ZAJANČKAUSKIENĖ</a:t>
            </a:r>
          </a:p>
          <a:p>
            <a:r>
              <a:rPr lang="lt-LT" sz="2400" b="1" dirty="0">
                <a:solidFill>
                  <a:schemeClr val="tx1"/>
                </a:solidFill>
              </a:rPr>
              <a:t>R.KUNGIENĖ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7728F-7D03-E877-9725-4CDD4F7B2541}"/>
              </a:ext>
            </a:extLst>
          </p:cNvPr>
          <p:cNvSpPr txBox="1"/>
          <p:nvPr/>
        </p:nvSpPr>
        <p:spPr>
          <a:xfrm>
            <a:off x="599512" y="3276571"/>
            <a:ext cx="10084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/>
              <a:t>„MAŽAIS ŽINGSNELIAIS PAŽINIMO TAKELIU“</a:t>
            </a:r>
          </a:p>
        </p:txBody>
      </p:sp>
    </p:spTree>
    <p:extLst>
      <p:ext uri="{BB962C8B-B14F-4D97-AF65-F5344CB8AC3E}">
        <p14:creationId xmlns:p14="http://schemas.microsoft.com/office/powerpoint/2010/main" val="438995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 thruBlk="1"/>
      </p:transition>
    </mc:Choice>
    <mc:Fallback>
      <p:transition>
        <p:fade thruBlk="1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5D7CF5-A81B-47CD-95AD-6B8590A78B70}"/>
              </a:ext>
            </a:extLst>
          </p:cNvPr>
          <p:cNvSpPr txBox="1"/>
          <p:nvPr/>
        </p:nvSpPr>
        <p:spPr>
          <a:xfrm>
            <a:off x="914401" y="582067"/>
            <a:ext cx="807541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lt-LT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Ekologinis ugdymas </a:t>
            </a: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tai santykio su supančiu pasauliu, aplinka, dvasinio ryšio su gamta, žmonėmis formavimas.  Ekologinis ugdymas bus sėkmingas jei: 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vaiką supantys suaugusieji sukurs visapusiškai skatinančią jo vystymąsi, bei individualią raišką, aplinką;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išmokys  – mylėti, saugoti, suprasti gamtą, jos reiškinius.</a:t>
            </a:r>
          </a:p>
          <a:p>
            <a:pPr algn="just"/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Ekologinį ugdymą sies su menine raiška, kūrybiškumu, gamtos estetinių savybių išryškinimu, aplinkos tvarkymu.  Tai įmanoma, tik paties vaiko veikloje. Jis kūrėjas: stebi, tyrinėja, eksperimentuoja, planuoja, svarsto. </a:t>
            </a:r>
          </a:p>
        </p:txBody>
      </p:sp>
    </p:spTree>
    <p:extLst>
      <p:ext uri="{BB962C8B-B14F-4D97-AF65-F5344CB8AC3E}">
        <p14:creationId xmlns:p14="http://schemas.microsoft.com/office/powerpoint/2010/main" val="785884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cover/>
      </p:transition>
    </mc:Choice>
    <mc:Fallback>
      <p:transition>
        <p:cov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F15B739-6982-495D-86BE-5B621D115332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5690586" y="3347621"/>
            <a:ext cx="76939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36BE9C6B-F1A2-457E-A731-7E199C5BFA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07584" y="334762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2C7CD-0877-4F2B-B4FE-76D8F5D40645}"/>
              </a:ext>
            </a:extLst>
          </p:cNvPr>
          <p:cNvSpPr txBox="1"/>
          <p:nvPr/>
        </p:nvSpPr>
        <p:spPr>
          <a:xfrm>
            <a:off x="1020933" y="435006"/>
            <a:ext cx="8127506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lt-LT" sz="2600" b="1" dirty="0"/>
              <a:t>Ugdant ikimokyklinuko ekologinę sampratą:</a:t>
            </a:r>
          </a:p>
          <a:p>
            <a:pPr marL="0" indent="0" algn="just">
              <a:buNone/>
            </a:pPr>
            <a:r>
              <a:rPr lang="lt-LT" sz="2600" dirty="0"/>
              <a:t>          • pasitelkiame visą įstaigos bendruomenę (vaikus, tėvus, pedagogus);  </a:t>
            </a:r>
          </a:p>
          <a:p>
            <a:pPr marL="0" indent="0" algn="just">
              <a:buNone/>
            </a:pPr>
            <a:r>
              <a:rPr lang="lt-LT" sz="2600" dirty="0"/>
              <a:t>          • formuojame teigiamą emocinį vertybinį santykį su gamta, kuris svarbus tolesniam ekologinės kultūros ugdymui.  </a:t>
            </a:r>
          </a:p>
          <a:p>
            <a:pPr marL="0" indent="0" algn="just">
              <a:buNone/>
            </a:pPr>
            <a:r>
              <a:rPr lang="lt-LT" sz="2600" b="1" dirty="0"/>
              <a:t>Ekologinės kultūros ugdymą siejame su dvasinių vertybių ugdymu:</a:t>
            </a:r>
          </a:p>
          <a:p>
            <a:pPr marL="0" indent="0" algn="just">
              <a:buNone/>
            </a:pPr>
            <a:r>
              <a:rPr lang="lt-LT" sz="2600" dirty="0"/>
              <a:t>         • skatiname kūrybiškumą panaudojant meno kūrinius, išryškinant gamtos estetines savybes;</a:t>
            </a:r>
          </a:p>
          <a:p>
            <a:pPr marL="0" indent="0" algn="just">
              <a:buNone/>
            </a:pPr>
            <a:r>
              <a:rPr lang="lt-LT" sz="2600" dirty="0"/>
              <a:t>         • siekiame, kad ekologinis ugdymas būtų įdomus savo tematika, patrauklus savo forma (žaidimai, tradicinės šventės, </a:t>
            </a:r>
            <a:r>
              <a:rPr lang="lt-LT" sz="2600" dirty="0" err="1"/>
              <a:t>tyrinėjimai,ekskursijos</a:t>
            </a:r>
            <a:r>
              <a:rPr lang="lt-LT" sz="2600" dirty="0"/>
              <a:t>, darbinės ir pažintinės akcijos, kūrybiniai projektai).  </a:t>
            </a:r>
          </a:p>
        </p:txBody>
      </p:sp>
    </p:spTree>
    <p:extLst>
      <p:ext uri="{BB962C8B-B14F-4D97-AF65-F5344CB8AC3E}">
        <p14:creationId xmlns:p14="http://schemas.microsoft.com/office/powerpoint/2010/main" val="2721787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044B01-A465-4A97-90AA-C87E635D411E}"/>
              </a:ext>
            </a:extLst>
          </p:cNvPr>
          <p:cNvSpPr txBox="1"/>
          <p:nvPr/>
        </p:nvSpPr>
        <p:spPr>
          <a:xfrm>
            <a:off x="1926454" y="941034"/>
            <a:ext cx="72219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lt-LT" sz="1800" dirty="0"/>
          </a:p>
          <a:p>
            <a:pPr algn="just"/>
            <a:endParaRPr lang="lt-LT" sz="1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1E52D8-69ED-42A5-A2A3-76B057BA02C1}"/>
              </a:ext>
            </a:extLst>
          </p:cNvPr>
          <p:cNvSpPr txBox="1"/>
          <p:nvPr/>
        </p:nvSpPr>
        <p:spPr>
          <a:xfrm>
            <a:off x="494523" y="487025"/>
            <a:ext cx="8721676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lt-LT" sz="2600" b="1" dirty="0" err="1"/>
              <a:t>Eko</a:t>
            </a:r>
            <a:r>
              <a:rPr lang="lt-LT" sz="2600" b="1" dirty="0"/>
              <a:t> mokyklėlėje ugdymas susideda iš šių veiklos sričių:</a:t>
            </a:r>
          </a:p>
          <a:p>
            <a:pPr marL="0" indent="0" algn="just">
              <a:buNone/>
            </a:pPr>
            <a:endParaRPr lang="lt-LT" sz="2600" b="1" dirty="0"/>
          </a:p>
          <a:p>
            <a:pPr algn="just"/>
            <a:r>
              <a:rPr lang="lt-LT" sz="2600" b="1" dirty="0"/>
              <a:t>Ekologiniai žaidimai  </a:t>
            </a:r>
            <a:r>
              <a:rPr lang="lt-LT" sz="2600" dirty="0"/>
              <a:t> – savita žaidimo forma,  kuomet vaikas išgyvena ir perpranta savo aplinkos gyvenimo reiškinius, savaip modeliuoja pasaulį.             </a:t>
            </a:r>
          </a:p>
          <a:p>
            <a:pPr algn="just"/>
            <a:r>
              <a:rPr lang="lt-LT" sz="2600" b="1" dirty="0"/>
              <a:t>Pažintinė veikla – </a:t>
            </a:r>
            <a:r>
              <a:rPr lang="lt-LT" sz="2600" dirty="0"/>
              <a:t>ekskursijos, tyrinėjimai.</a:t>
            </a:r>
          </a:p>
          <a:p>
            <a:pPr algn="just"/>
            <a:endParaRPr lang="lt-LT" sz="2600" dirty="0"/>
          </a:p>
          <a:p>
            <a:pPr algn="just"/>
            <a:r>
              <a:rPr lang="lt-LT" sz="2600" b="1" dirty="0"/>
              <a:t>Ekologinio pobūdžio praktinė vaikų veikla - </a:t>
            </a:r>
            <a:r>
              <a:rPr lang="lt-LT" sz="2600" dirty="0"/>
              <a:t>tai gyvasis kampelis grupėje, kur auginamos įvairios kambarinės gėlės, laikomi gyvūnai, žaliosios palangės, pakeltos lysvės, talkos.</a:t>
            </a:r>
          </a:p>
          <a:p>
            <a:pPr algn="just"/>
            <a:endParaRPr lang="lt-LT" sz="2600" dirty="0"/>
          </a:p>
          <a:p>
            <a:pPr algn="just"/>
            <a:r>
              <a:rPr lang="lt-LT" sz="2600" b="1" dirty="0"/>
              <a:t>Ekologinis tėvų švietimas</a:t>
            </a:r>
            <a:r>
              <a:rPr lang="lt-LT" sz="2600" dirty="0"/>
              <a:t> -  įvairūs bendravimo ir bendradarbiavimo su tėvais būdai:  pokalbiai,  paskaitos, šventės,  parodos,  išvykos,   projektai.  </a:t>
            </a:r>
          </a:p>
          <a:p>
            <a:pPr algn="just"/>
            <a:endParaRPr lang="lt-LT" sz="1800" b="1" dirty="0"/>
          </a:p>
        </p:txBody>
      </p:sp>
    </p:spTree>
    <p:extLst>
      <p:ext uri="{BB962C8B-B14F-4D97-AF65-F5344CB8AC3E}">
        <p14:creationId xmlns:p14="http://schemas.microsoft.com/office/powerpoint/2010/main" val="97387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B0D40EF-BA14-42F1-9492-D38C59DCA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B2C3A70F-581F-48B1-AD94-04AF9A38D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13EABD0F-494E-4C0C-8A0C-139AFC428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Rectangle 23">
              <a:extLst>
                <a:ext uri="{FF2B5EF4-FFF2-40B4-BE49-F238E27FC236}">
                  <a16:creationId xmlns:a16="http://schemas.microsoft.com/office/drawing/2014/main" id="{739811F7-2462-4463-BE69-32CEBED03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3" name="Rectangle 25">
              <a:extLst>
                <a:ext uri="{FF2B5EF4-FFF2-40B4-BE49-F238E27FC236}">
                  <a16:creationId xmlns:a16="http://schemas.microsoft.com/office/drawing/2014/main" id="{D91A6F9F-54F1-461A-A043-E97203A85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4" name="Isosceles Triangle 123">
              <a:extLst>
                <a:ext uri="{FF2B5EF4-FFF2-40B4-BE49-F238E27FC236}">
                  <a16:creationId xmlns:a16="http://schemas.microsoft.com/office/drawing/2014/main" id="{28681C3A-B98D-44BE-8120-45C3F3BA0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5" name="Rectangle 27">
              <a:extLst>
                <a:ext uri="{FF2B5EF4-FFF2-40B4-BE49-F238E27FC236}">
                  <a16:creationId xmlns:a16="http://schemas.microsoft.com/office/drawing/2014/main" id="{37478156-05FD-4D8F-AE53-B3D40AF29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6" name="Rectangle 28">
              <a:extLst>
                <a:ext uri="{FF2B5EF4-FFF2-40B4-BE49-F238E27FC236}">
                  <a16:creationId xmlns:a16="http://schemas.microsoft.com/office/drawing/2014/main" id="{A81F9C83-B446-4703-8B99-C01F0E403E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7" name="Rectangle 29">
              <a:extLst>
                <a:ext uri="{FF2B5EF4-FFF2-40B4-BE49-F238E27FC236}">
                  <a16:creationId xmlns:a16="http://schemas.microsoft.com/office/drawing/2014/main" id="{C2F5F0B6-D807-4AAE-852B-7BECE0CF4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8" name="Isosceles Triangle 127">
              <a:extLst>
                <a:ext uri="{FF2B5EF4-FFF2-40B4-BE49-F238E27FC236}">
                  <a16:creationId xmlns:a16="http://schemas.microsoft.com/office/drawing/2014/main" id="{0945AE7B-1E9E-491F-976F-155273088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9" name="Isosceles Triangle 128">
              <a:extLst>
                <a:ext uri="{FF2B5EF4-FFF2-40B4-BE49-F238E27FC236}">
                  <a16:creationId xmlns:a16="http://schemas.microsoft.com/office/drawing/2014/main" id="{A38028DA-F87E-4372-9295-BC98DB400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6A7B90E1-A3F8-4ABB-AFBC-05B85795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7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0" i="0" dirty="0">
                <a:effectLst/>
              </a:rPr>
              <a:t> 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NETRADICINĖ </a:t>
            </a: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VEIKLA </a:t>
            </a:r>
            <a:b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"UŽKONSERVUOKIME RUDENĖLĮ"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Isosceles Triangle 8">
            <a:extLst>
              <a:ext uri="{FF2B5EF4-FFF2-40B4-BE49-F238E27FC236}">
                <a16:creationId xmlns:a16="http://schemas.microsoft.com/office/drawing/2014/main" id="{98EE4960-6ED7-49B4-BEEE-A96A0C83D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Turinio vietos rezervavimo ženklas 13" descr="Paveikslėlis, kuriame yra asmuo, vidinis, vaikas, grupė&#10;&#10;Automatiškai sugeneruotas aprašymas">
            <a:extLst>
              <a:ext uri="{FF2B5EF4-FFF2-40B4-BE49-F238E27FC236}">
                <a16:creationId xmlns:a16="http://schemas.microsoft.com/office/drawing/2014/main" id="{9CE6B213-6B4D-4BDC-8701-AC4C52D9B1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" r="30727" b="1"/>
          <a:stretch/>
        </p:blipFill>
        <p:spPr>
          <a:xfrm>
            <a:off x="485245" y="1930400"/>
            <a:ext cx="3802670" cy="4110035"/>
          </a:xfrm>
          <a:prstGeom prst="rect">
            <a:avLst/>
          </a:prstGeom>
        </p:spPr>
      </p:pic>
      <p:pic>
        <p:nvPicPr>
          <p:cNvPr id="10" name="Turinio vietos rezervavimo ženklas 9" descr="Paveikslėlis, kuriame yra asmuo, vidinis, vaikas, grindys&#10;&#10;Automatiškai sugeneruotas aprašymas">
            <a:extLst>
              <a:ext uri="{FF2B5EF4-FFF2-40B4-BE49-F238E27FC236}">
                <a16:creationId xmlns:a16="http://schemas.microsoft.com/office/drawing/2014/main" id="{358A824C-DE39-46D2-A898-FDD3950C4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8" r="1" b="1"/>
          <a:stretch/>
        </p:blipFill>
        <p:spPr>
          <a:xfrm>
            <a:off x="5056138" y="1930400"/>
            <a:ext cx="3969843" cy="4110035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25DE6413-1A51-4261-ADF3-5EF484B110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0" name="AutoShape 8">
            <a:extLst>
              <a:ext uri="{FF2B5EF4-FFF2-40B4-BE49-F238E27FC236}">
                <a16:creationId xmlns:a16="http://schemas.microsoft.com/office/drawing/2014/main" id="{0E97E4EE-7227-4B3E-9AE4-5FBB8CC1F5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4D0F217E-E56B-49DC-92BC-A86B9D92DE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30D67FC2-ECEC-4DE2-9E4B-79EF2C045C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3245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>
        <p159:morph option="byObject"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urinio vietos rezervavimo ženklas 14" descr="Paveikslėlis, kuriame yra papuoštas&#10;&#10;Automatiškai sugeneruotas aprašymas">
            <a:extLst>
              <a:ext uri="{FF2B5EF4-FFF2-40B4-BE49-F238E27FC236}">
                <a16:creationId xmlns:a16="http://schemas.microsoft.com/office/drawing/2014/main" id="{D95FADF8-6750-4CE4-98EE-40B2AA20DB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8948" y="532253"/>
            <a:ext cx="4073672" cy="497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Turinio vietos rezervavimo ženklas 12" descr="Paveikslėlis, kuriame yra asmuo, vidinis, kūdikis&#10;&#10;Automatiškai sugeneruotas aprašymas">
            <a:extLst>
              <a:ext uri="{FF2B5EF4-FFF2-40B4-BE49-F238E27FC236}">
                <a16:creationId xmlns:a16="http://schemas.microsoft.com/office/drawing/2014/main" id="{8E2B1B3A-7290-434D-A1F9-A9603ECEFC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47" y="494523"/>
            <a:ext cx="3957775" cy="4979332"/>
          </a:xfrm>
        </p:spPr>
      </p:pic>
    </p:spTree>
    <p:extLst>
      <p:ext uri="{BB962C8B-B14F-4D97-AF65-F5344CB8AC3E}">
        <p14:creationId xmlns:p14="http://schemas.microsoft.com/office/powerpoint/2010/main" val="3659479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3A7CAF0-CC5E-4441-867C-E5F3BD276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SPEKTAKLIS „MARSIEČIAI DARŽE“</a:t>
            </a:r>
          </a:p>
        </p:txBody>
      </p:sp>
      <p:pic>
        <p:nvPicPr>
          <p:cNvPr id="4" name="Turinio vietos rezervavimo ženklas 3" descr="Paveikslėlis, kuriame yra siena, vidinis, lubos, miegamasis&#10;&#10;Automatiškai sugeneruotas aprašymas">
            <a:extLst>
              <a:ext uri="{FF2B5EF4-FFF2-40B4-BE49-F238E27FC236}">
                <a16:creationId xmlns:a16="http://schemas.microsoft.com/office/drawing/2014/main" id="{D76E3D8E-5255-5D60-9C6C-E2EFA1FADE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18" y="1544242"/>
            <a:ext cx="4298335" cy="4557978"/>
          </a:xfrm>
        </p:spPr>
      </p:pic>
      <p:pic>
        <p:nvPicPr>
          <p:cNvPr id="3" name="Paveikslėlis 2">
            <a:extLst>
              <a:ext uri="{FF2B5EF4-FFF2-40B4-BE49-F238E27FC236}">
                <a16:creationId xmlns:a16="http://schemas.microsoft.com/office/drawing/2014/main" id="{FDCAAB84-E917-5DC8-E47C-347C127D0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9" y="1548340"/>
            <a:ext cx="4569548" cy="455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05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139B3669-5A31-0278-E5C6-044732C2A7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87" y="421767"/>
            <a:ext cx="4215739" cy="5531163"/>
          </a:xfr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24E40F33-53C0-79DA-A8E3-D8B837FF4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868" y="421767"/>
            <a:ext cx="4311672" cy="553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534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57496DA-9689-4149-8BD9-6EB371C1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7314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sz="36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ŪRYBINIAI DARBELIAI IŠ ANTRINIŲ </a:t>
            </a:r>
            <a:r>
              <a:rPr lang="lt-LT" sz="36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lt-LT" sz="36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ALIAVŲ</a:t>
            </a:r>
            <a:br>
              <a:rPr lang="lt-LT" dirty="0">
                <a:solidFill>
                  <a:schemeClr val="tx1"/>
                </a:solidFill>
              </a:rPr>
            </a:b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B6455040-8AE8-A818-33BE-404DC57E1C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754155"/>
            <a:ext cx="3773368" cy="4292082"/>
          </a:xfrm>
        </p:spPr>
      </p:pic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44478CF5-A784-1531-9D1D-89259D2C44A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05" y="1754155"/>
            <a:ext cx="3989797" cy="4246221"/>
          </a:xfrm>
        </p:spPr>
      </p:pic>
    </p:spTree>
    <p:extLst>
      <p:ext uri="{BB962C8B-B14F-4D97-AF65-F5344CB8AC3E}">
        <p14:creationId xmlns:p14="http://schemas.microsoft.com/office/powerpoint/2010/main" val="415640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9A866910-6B09-DF02-10CF-4E36D2D00BC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688" y="1707502"/>
            <a:ext cx="6265383" cy="3442995"/>
          </a:xfrm>
        </p:spPr>
      </p:pic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7ED06679-73ED-EB63-C440-879D728957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8" y="767811"/>
            <a:ext cx="4079032" cy="511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08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4ADF503-C478-4B3B-8B92-2CC4D896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 </a:t>
            </a:r>
            <a:br>
              <a:rPr lang="lt-LT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lt-LT" sz="2800" b="1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Turinio vietos rezervavimo ženklas 7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BDB8C470-19F8-42B8-86F7-3ACDB47839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772816"/>
            <a:ext cx="4184650" cy="4269210"/>
          </a:xfrm>
        </p:spPr>
      </p:pic>
      <p:pic>
        <p:nvPicPr>
          <p:cNvPr id="10" name="Turinio vietos rezervavimo ženklas 9" descr="Paveikslėlis, kuriame yra vidinis, lėlė&#10;&#10;Automatiškai sugeneruotas aprašymas">
            <a:extLst>
              <a:ext uri="{FF2B5EF4-FFF2-40B4-BE49-F238E27FC236}">
                <a16:creationId xmlns:a16="http://schemas.microsoft.com/office/drawing/2014/main" id="{656F98A4-81B9-44EF-992E-15E3C4E21E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29" y="1847461"/>
            <a:ext cx="3825551" cy="4194566"/>
          </a:xfrm>
        </p:spPr>
      </p:pic>
    </p:spTree>
    <p:extLst>
      <p:ext uri="{BB962C8B-B14F-4D97-AF65-F5344CB8AC3E}">
        <p14:creationId xmlns:p14="http://schemas.microsoft.com/office/powerpoint/2010/main" val="3904212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C269DAC2-031F-0645-6099-5E9B89F6C2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87" y="954703"/>
            <a:ext cx="4376057" cy="4820945"/>
          </a:xfrm>
        </p:spPr>
      </p:pic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id="{9D60E562-3D0F-AAA1-1466-A3FC6B5D6FE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408" y="954703"/>
            <a:ext cx="4002833" cy="4820945"/>
          </a:xfrm>
        </p:spPr>
      </p:pic>
    </p:spTree>
    <p:extLst>
      <p:ext uri="{BB962C8B-B14F-4D97-AF65-F5344CB8AC3E}">
        <p14:creationId xmlns:p14="http://schemas.microsoft.com/office/powerpoint/2010/main" val="568725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876DF27-F9B4-AC32-4CA3-3E580964E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PRIKELIAM ĮVAIRIUS NEREIKALINGUS DAIKTUS NAUJAM GYVENIMUI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C1890D5-30FE-174D-515F-FEA131FADFB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334" y="1930400"/>
            <a:ext cx="4000500" cy="3000375"/>
          </a:xfrm>
        </p:spPr>
      </p:pic>
      <p:pic>
        <p:nvPicPr>
          <p:cNvPr id="13" name="Picture 4" descr="Nėra nuotraukos aprašymo.">
            <a:extLst>
              <a:ext uri="{FF2B5EF4-FFF2-40B4-BE49-F238E27FC236}">
                <a16:creationId xmlns:a16="http://schemas.microsoft.com/office/drawing/2014/main" id="{DAB2A787-E5B7-DB18-BEA9-A829B3146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124" y="1930400"/>
            <a:ext cx="2286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Nėra nuotraukos aprašymo.">
            <a:extLst>
              <a:ext uri="{FF2B5EF4-FFF2-40B4-BE49-F238E27FC236}">
                <a16:creationId xmlns:a16="http://schemas.microsoft.com/office/drawing/2014/main" id="{1F35CFEF-3BFD-5226-0900-AF337B51B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124" y="1930400"/>
            <a:ext cx="40671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Nėra nuotraukos aprašymo.">
            <a:extLst>
              <a:ext uri="{FF2B5EF4-FFF2-40B4-BE49-F238E27FC236}">
                <a16:creationId xmlns:a16="http://schemas.microsoft.com/office/drawing/2014/main" id="{62EA6E2C-9F1B-3273-F1F5-929CC1B42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123" y="4216400"/>
            <a:ext cx="40671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66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3A3D18A-E922-2CD8-05CB-EC04AE09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EGLUTĘ PUOŠIAME SAVOS GAMYBOS ŽAISLIUKAIS</a:t>
            </a:r>
          </a:p>
        </p:txBody>
      </p:sp>
      <p:pic>
        <p:nvPicPr>
          <p:cNvPr id="8" name="Turinio vietos rezervavimo ženklas 7" descr="Paveikslėlis, kuriame yra berniukas, jaunas, vaikas, stovimas&#10;&#10;Automatiškai sugeneruotas aprašymas">
            <a:extLst>
              <a:ext uri="{FF2B5EF4-FFF2-40B4-BE49-F238E27FC236}">
                <a16:creationId xmlns:a16="http://schemas.microsoft.com/office/drawing/2014/main" id="{5AA4536B-40EE-939E-F928-A25CD76DEA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036" y="1994603"/>
            <a:ext cx="3716966" cy="4111625"/>
          </a:xfrm>
        </p:spPr>
      </p:pic>
      <p:pic>
        <p:nvPicPr>
          <p:cNvPr id="11" name="Turinio vietos rezervavimo ženklas 9" descr="Paveikslėlis, kuriame yra spalvingas, papuoštas&#10;&#10;Automatiškai sugeneruotas aprašymas">
            <a:extLst>
              <a:ext uri="{FF2B5EF4-FFF2-40B4-BE49-F238E27FC236}">
                <a16:creationId xmlns:a16="http://schemas.microsoft.com/office/drawing/2014/main" id="{C490524A-FF03-1F33-CF25-0845BF8D2F7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45" y="2061679"/>
            <a:ext cx="4224923" cy="4111625"/>
          </a:xfrm>
        </p:spPr>
      </p:pic>
    </p:spTree>
    <p:extLst>
      <p:ext uri="{BB962C8B-B14F-4D97-AF65-F5344CB8AC3E}">
        <p14:creationId xmlns:p14="http://schemas.microsoft.com/office/powerpoint/2010/main" val="2746072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4195D0D-E83F-4259-8215-DF1BAA45D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,, MAŽA SĖKLYTĖ IR PUOŠIA IR MAITINA" </a:t>
            </a:r>
            <a:br>
              <a:rPr lang="lt-L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Turinio vietos rezervavimo ženklas 7" descr="Paveikslėlis, kuriame yra vidinis, puodelis, maistas, pienas&#10;&#10;Automatiškai sugeneruotas aprašymas">
            <a:extLst>
              <a:ext uri="{FF2B5EF4-FFF2-40B4-BE49-F238E27FC236}">
                <a16:creationId xmlns:a16="http://schemas.microsoft.com/office/drawing/2014/main" id="{D81B4EDE-20D6-4970-8850-48A606471C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20" y="2180235"/>
            <a:ext cx="2950094" cy="3881042"/>
          </a:xfrm>
        </p:spPr>
      </p:pic>
      <p:pic>
        <p:nvPicPr>
          <p:cNvPr id="10" name="Turinio vietos rezervavimo ženklas 9" descr="Paveikslėlis, kuriame yra gėlė, augalas, balta&#10;&#10;Automatiškai sugeneruotas aprašymas">
            <a:extLst>
              <a:ext uri="{FF2B5EF4-FFF2-40B4-BE49-F238E27FC236}">
                <a16:creationId xmlns:a16="http://schemas.microsoft.com/office/drawing/2014/main" id="{59DD424E-EFF8-4B33-8AA0-3E5E076B8B9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829" y="2160983"/>
            <a:ext cx="2745546" cy="3881043"/>
          </a:xfrm>
        </p:spPr>
      </p:pic>
      <p:pic>
        <p:nvPicPr>
          <p:cNvPr id="11" name="Turinio vietos rezervavimo ženklas 7" descr="Paveikslėlis, kuriame yra vidinis, augalas&#10;&#10;Automatiškai sugeneruotas aprašymas">
            <a:extLst>
              <a:ext uri="{FF2B5EF4-FFF2-40B4-BE49-F238E27FC236}">
                <a16:creationId xmlns:a16="http://schemas.microsoft.com/office/drawing/2014/main" id="{57E83696-978A-4FA8-BBB5-7B491395A0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90" y="2160984"/>
            <a:ext cx="2711493" cy="388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00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DE6ABDA-65E3-48A3-BC61-4DF5750C2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„O MES JAU DYGSTAME“</a:t>
            </a:r>
          </a:p>
        </p:txBody>
      </p:sp>
      <p:pic>
        <p:nvPicPr>
          <p:cNvPr id="14" name="Turinio vietos rezervavimo ženklas 13" descr="Paveikslėlis, kuriame yra vidinis&#10;&#10;Automatiškai sugeneruotas aprašymas">
            <a:extLst>
              <a:ext uri="{FF2B5EF4-FFF2-40B4-BE49-F238E27FC236}">
                <a16:creationId xmlns:a16="http://schemas.microsoft.com/office/drawing/2014/main" id="{AA815295-370D-48E5-A6A2-F1E23AAF455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432" y="2235628"/>
            <a:ext cx="2610003" cy="4087417"/>
          </a:xfrm>
        </p:spPr>
      </p:pic>
      <p:pic>
        <p:nvPicPr>
          <p:cNvPr id="12" name="Turinio vietos rezervavimo ženklas 11" descr="Paveikslėlis, kuriame yra porcelianas&#10;&#10;Automatiškai sugeneruotas aprašymas">
            <a:extLst>
              <a:ext uri="{FF2B5EF4-FFF2-40B4-BE49-F238E27FC236}">
                <a16:creationId xmlns:a16="http://schemas.microsoft.com/office/drawing/2014/main" id="{F47B76EC-71B9-4164-A251-F41F4F2331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617985"/>
            <a:ext cx="2715494" cy="3979092"/>
          </a:xfrm>
        </p:spPr>
      </p:pic>
      <p:pic>
        <p:nvPicPr>
          <p:cNvPr id="15" name="Turinio vietos rezervavimo ženklas 7" descr="Paveikslėlis, kuriame yra vidinis, virtuvės kombainas&#10;&#10;Automatiškai sugeneruotas aprašymas">
            <a:extLst>
              <a:ext uri="{FF2B5EF4-FFF2-40B4-BE49-F238E27FC236}">
                <a16:creationId xmlns:a16="http://schemas.microsoft.com/office/drawing/2014/main" id="{D5A30DB9-AA89-4D12-83B1-F009AC7E4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039" y="1617985"/>
            <a:ext cx="2611632" cy="40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71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push dir="u"/>
      </p:transition>
    </mc:Choice>
    <mc:Fallback>
      <p:transition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7874A42-8B8A-4058-BF58-DD1EB912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DIRBAME VISI</a:t>
            </a:r>
          </a:p>
        </p:txBody>
      </p:sp>
      <p:pic>
        <p:nvPicPr>
          <p:cNvPr id="7" name="Turinio vietos rezervavimo ženklas 7" descr="Paveikslėlis, kuriame yra asmuo, žemė, laukas, žmonės&#10;&#10;Automatiškai sugeneruotas aprašymas">
            <a:extLst>
              <a:ext uri="{FF2B5EF4-FFF2-40B4-BE49-F238E27FC236}">
                <a16:creationId xmlns:a16="http://schemas.microsoft.com/office/drawing/2014/main" id="{36730069-D5A7-7EA9-4FAF-A3F5516D36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18" y="1586204"/>
            <a:ext cx="4021494" cy="4455821"/>
          </a:xfrm>
        </p:spPr>
      </p:pic>
      <p:pic>
        <p:nvPicPr>
          <p:cNvPr id="9" name="Turinio vietos rezervavimo ženklas 9" descr="Paveikslėlis, kuriame yra asmuo, žolė, laukas, žemė&#10;&#10;Automatiškai sugeneruotas aprašymas">
            <a:extLst>
              <a:ext uri="{FF2B5EF4-FFF2-40B4-BE49-F238E27FC236}">
                <a16:creationId xmlns:a16="http://schemas.microsoft.com/office/drawing/2014/main" id="{29B9F7F9-A473-7F1E-CB9F-1AF96E3F678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796" y="1586204"/>
            <a:ext cx="3681792" cy="445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857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433C988C-534F-F3CA-0120-EF08F6F9245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1" name="Turinio vietos rezervavimo ženklas 7" descr="Paveikslėlis, kuriame yra laukas, augalas, žalia, sodas&#10;&#10;Automatiškai sugeneruotas aprašymas">
            <a:extLst>
              <a:ext uri="{FF2B5EF4-FFF2-40B4-BE49-F238E27FC236}">
                <a16:creationId xmlns:a16="http://schemas.microsoft.com/office/drawing/2014/main" id="{3AD3BEA6-5AE0-8462-C676-02E6AC3F54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67" y="1642189"/>
            <a:ext cx="3956180" cy="4399174"/>
          </a:xfrm>
        </p:spPr>
      </p:pic>
      <p:pic>
        <p:nvPicPr>
          <p:cNvPr id="12" name="Turinio vietos rezervavimo ženklas 9" descr="Paveikslėlis, kuriame yra žolė, laukas, asmuo&#10;&#10;Automatiškai sugeneruotas aprašymas">
            <a:extLst>
              <a:ext uri="{FF2B5EF4-FFF2-40B4-BE49-F238E27FC236}">
                <a16:creationId xmlns:a16="http://schemas.microsoft.com/office/drawing/2014/main" id="{A6849474-86F4-EBAC-0978-A4E860046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926" y="1642188"/>
            <a:ext cx="3852909" cy="439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14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9C0D11E7-492A-8BBA-49CD-6431277ADB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61" y="1262613"/>
            <a:ext cx="4124131" cy="5455428"/>
          </a:xfrm>
        </p:spPr>
      </p:pic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20310462-8378-FF37-E6CA-73A7372C087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506" y="1262613"/>
            <a:ext cx="4208106" cy="5455428"/>
          </a:xfrm>
        </p:spPr>
      </p:pic>
    </p:spTree>
    <p:extLst>
      <p:ext uri="{BB962C8B-B14F-4D97-AF65-F5344CB8AC3E}">
        <p14:creationId xmlns:p14="http://schemas.microsoft.com/office/powerpoint/2010/main" val="3845644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955FA98B-B118-A5F1-138D-8193995439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0" y="970384"/>
            <a:ext cx="4185617" cy="4805264"/>
          </a:xfrm>
        </p:spPr>
      </p:pic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id="{5BDA2A88-9F15-5720-5BB5-25D3DB2EC61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956" y="970385"/>
            <a:ext cx="4186237" cy="4805264"/>
          </a:xfrm>
        </p:spPr>
      </p:pic>
    </p:spTree>
    <p:extLst>
      <p:ext uri="{BB962C8B-B14F-4D97-AF65-F5344CB8AC3E}">
        <p14:creationId xmlns:p14="http://schemas.microsoft.com/office/powerpoint/2010/main" val="847770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875E572-D026-407D-B25E-D74D130D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„GARDU SALDU  KAIP DU MEDU“</a:t>
            </a:r>
          </a:p>
        </p:txBody>
      </p:sp>
      <p:pic>
        <p:nvPicPr>
          <p:cNvPr id="18" name="Turinio vietos rezervavimo ženklas 17" descr="Paveikslėlis, kuriame yra asmuo, vidinis&#10;&#10;Automatiškai sugeneruotas aprašymas">
            <a:extLst>
              <a:ext uri="{FF2B5EF4-FFF2-40B4-BE49-F238E27FC236}">
                <a16:creationId xmlns:a16="http://schemas.microsoft.com/office/drawing/2014/main" id="{DB92A0C3-5909-B81E-6AA9-E6C652BA3ED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82" y="1930400"/>
            <a:ext cx="3950563" cy="4111625"/>
          </a:xfrm>
        </p:spPr>
      </p:pic>
      <p:pic>
        <p:nvPicPr>
          <p:cNvPr id="16" name="Turinio vietos rezervavimo ženklas 15" descr="Paveikslėlis, kuriame yra vidinis, asmuo, stalas, sėdėjimas&#10;&#10;Automatiškai sugeneruotas aprašymas">
            <a:extLst>
              <a:ext uri="{FF2B5EF4-FFF2-40B4-BE49-F238E27FC236}">
                <a16:creationId xmlns:a16="http://schemas.microsoft.com/office/drawing/2014/main" id="{649F7B9E-D1C2-5DB1-16E8-EFF857B381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1846555"/>
            <a:ext cx="3950562" cy="4195471"/>
          </a:xfrm>
        </p:spPr>
      </p:pic>
    </p:spTree>
    <p:extLst>
      <p:ext uri="{BB962C8B-B14F-4D97-AF65-F5344CB8AC3E}">
        <p14:creationId xmlns:p14="http://schemas.microsoft.com/office/powerpoint/2010/main" val="1348634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urinio vietos rezervavimo ženklas 7" descr="Paveikslėlis, kuriame yra asmuo, stalas, vaikas, vidinis&#10;&#10;Automatiškai sugeneruotas aprašymas">
            <a:extLst>
              <a:ext uri="{FF2B5EF4-FFF2-40B4-BE49-F238E27FC236}">
                <a16:creationId xmlns:a16="http://schemas.microsoft.com/office/drawing/2014/main" id="{1AFFC2B5-E56D-78C9-7AA6-F02712782D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470991"/>
            <a:ext cx="3960927" cy="4544402"/>
          </a:xfrm>
        </p:spPr>
      </p:pic>
      <p:pic>
        <p:nvPicPr>
          <p:cNvPr id="10" name="Turinio vietos rezervavimo ženklas 9" descr="Paveikslėlis, kuriame yra asmuo, vidinis&#10;&#10;Automatiškai sugeneruotas aprašymas">
            <a:extLst>
              <a:ext uri="{FF2B5EF4-FFF2-40B4-BE49-F238E27FC236}">
                <a16:creationId xmlns:a16="http://schemas.microsoft.com/office/drawing/2014/main" id="{0903D763-498F-4D29-B30A-378C9C6767B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339" y="1470990"/>
            <a:ext cx="4158663" cy="4544402"/>
          </a:xfrm>
        </p:spPr>
      </p:pic>
    </p:spTree>
    <p:extLst>
      <p:ext uri="{BB962C8B-B14F-4D97-AF65-F5344CB8AC3E}">
        <p14:creationId xmlns:p14="http://schemas.microsoft.com/office/powerpoint/2010/main" val="359393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urinio vietos rezervavimo ženklas 7" descr="Paveikslėlis, kuriame yra asmuo, vidinis, vaikas, grindys&#10;&#10;Automatiškai sugeneruotas aprašymas">
            <a:extLst>
              <a:ext uri="{FF2B5EF4-FFF2-40B4-BE49-F238E27FC236}">
                <a16:creationId xmlns:a16="http://schemas.microsoft.com/office/drawing/2014/main" id="{D7055F94-63A5-637B-3FEC-E16F3AC80E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24" y="1325218"/>
            <a:ext cx="3905789" cy="4716808"/>
          </a:xfrm>
        </p:spPr>
      </p:pic>
      <p:pic>
        <p:nvPicPr>
          <p:cNvPr id="4" name="Turinio vietos rezervavimo ženklas 7" descr="Paveikslėlis, kuriame yra patiekalas, keli&#10;&#10;Automatiškai sugeneruotas aprašymas">
            <a:extLst>
              <a:ext uri="{FF2B5EF4-FFF2-40B4-BE49-F238E27FC236}">
                <a16:creationId xmlns:a16="http://schemas.microsoft.com/office/drawing/2014/main" id="{5C90BC5C-6CEA-3A0C-0F4E-79B75B7498C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179" y="1325218"/>
            <a:ext cx="3905789" cy="4716808"/>
          </a:xfrm>
        </p:spPr>
      </p:pic>
    </p:spTree>
    <p:extLst>
      <p:ext uri="{BB962C8B-B14F-4D97-AF65-F5344CB8AC3E}">
        <p14:creationId xmlns:p14="http://schemas.microsoft.com/office/powerpoint/2010/main" val="1749211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34006F2A-2E0C-F161-D34F-90A171E54D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8" y="1222682"/>
            <a:ext cx="4345858" cy="4676673"/>
          </a:xfrm>
        </p:spPr>
      </p:pic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id="{956B3451-233C-D922-AA8F-6329397BCFC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024" y="1222682"/>
            <a:ext cx="4628253" cy="4676673"/>
          </a:xfrm>
        </p:spPr>
      </p:pic>
    </p:spTree>
    <p:extLst>
      <p:ext uri="{BB962C8B-B14F-4D97-AF65-F5344CB8AC3E}">
        <p14:creationId xmlns:p14="http://schemas.microsoft.com/office/powerpoint/2010/main" val="4266560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7FE1D01-591B-9B6C-03E4-7C6A57A0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>
                <a:solidFill>
                  <a:schemeClr val="tx1"/>
                </a:solidFill>
              </a:rPr>
              <a:t>„RŪPESTIS MAŽAISIAIS DRAUGAIS“</a:t>
            </a:r>
          </a:p>
        </p:txBody>
      </p:sp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7BD318F0-2BF2-0E48-6F25-A4D5579F28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41" y="1615654"/>
            <a:ext cx="4338735" cy="4632746"/>
          </a:xfrm>
        </p:spPr>
      </p:pic>
      <p:pic>
        <p:nvPicPr>
          <p:cNvPr id="8" name="Turinio vietos rezervavimo ženklas 3">
            <a:extLst>
              <a:ext uri="{FF2B5EF4-FFF2-40B4-BE49-F238E27FC236}">
                <a16:creationId xmlns:a16="http://schemas.microsoft.com/office/drawing/2014/main" id="{4C453E40-2053-784A-804A-6874360B4A9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81" y="1622426"/>
            <a:ext cx="3968958" cy="4625974"/>
          </a:xfrm>
        </p:spPr>
      </p:pic>
    </p:spTree>
    <p:extLst>
      <p:ext uri="{BB962C8B-B14F-4D97-AF65-F5344CB8AC3E}">
        <p14:creationId xmlns:p14="http://schemas.microsoft.com/office/powerpoint/2010/main" val="272369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69537F01-3471-9374-D72B-A8897B04C1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90" y="1287625"/>
            <a:ext cx="4376057" cy="5439747"/>
          </a:xfrm>
        </p:spPr>
      </p:pic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90AFB453-57BC-5627-98D2-B42A50FD447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731" y="1352939"/>
            <a:ext cx="4021494" cy="5374433"/>
          </a:xfrm>
        </p:spPr>
      </p:pic>
    </p:spTree>
    <p:extLst>
      <p:ext uri="{BB962C8B-B14F-4D97-AF65-F5344CB8AC3E}">
        <p14:creationId xmlns:p14="http://schemas.microsoft.com/office/powerpoint/2010/main" val="4002908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4882583-2609-A8F7-0293-A52BF8F7E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012" y="36754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lt-LT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TYRINĖJAM, EKSPERIMENTUOJAM IR DŽIAUGIAMĖS DRAUGYSTE SU GAMTA</a:t>
            </a:r>
            <a:endParaRPr lang="lt-LT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4D988C8C-AD97-2BFB-F2C5-4CCB01836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0904" y="1837636"/>
            <a:ext cx="4267200" cy="4503529"/>
          </a:xfrm>
          <a:prstGeom prst="rect">
            <a:avLst/>
          </a:prstGeom>
        </p:spPr>
      </p:pic>
      <p:pic>
        <p:nvPicPr>
          <p:cNvPr id="8" name="Picture 4" descr="Nėra nuotraukos aprašymo.">
            <a:extLst>
              <a:ext uri="{FF2B5EF4-FFF2-40B4-BE49-F238E27FC236}">
                <a16:creationId xmlns:a16="http://schemas.microsoft.com/office/drawing/2014/main" id="{38D117D7-9CD9-8EC3-7273-20AA1B914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013" y="1837635"/>
            <a:ext cx="3990561" cy="450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647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urinio vietos rezervavimo ženklas 11" descr="Paveikslėlis, kuriame yra žolė, laukas, asmuo, vaikas&#10;&#10;Automatiškai sugeneruotas aprašymas">
            <a:extLst>
              <a:ext uri="{FF2B5EF4-FFF2-40B4-BE49-F238E27FC236}">
                <a16:creationId xmlns:a16="http://schemas.microsoft.com/office/drawing/2014/main" id="{6470C99D-057C-E3DE-DB2C-269E9FF125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2" y="933062"/>
            <a:ext cx="4184650" cy="5025620"/>
          </a:xfrm>
        </p:spPr>
      </p:pic>
      <p:pic>
        <p:nvPicPr>
          <p:cNvPr id="18" name="Turinio vietos rezervavimo ženklas 17" descr="Paveikslėlis, kuriame yra žinutė, siena, vidinis, perpildytas&#10;&#10;Automatiškai sugeneruotas aprašymas">
            <a:extLst>
              <a:ext uri="{FF2B5EF4-FFF2-40B4-BE49-F238E27FC236}">
                <a16:creationId xmlns:a16="http://schemas.microsoft.com/office/drawing/2014/main" id="{1DA4160E-D116-69F5-3C33-605A3DDDB05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129" y="933062"/>
            <a:ext cx="4186237" cy="4932313"/>
          </a:xfrm>
        </p:spPr>
      </p:pic>
    </p:spTree>
    <p:extLst>
      <p:ext uri="{BB962C8B-B14F-4D97-AF65-F5344CB8AC3E}">
        <p14:creationId xmlns:p14="http://schemas.microsoft.com/office/powerpoint/2010/main" val="1231879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ADAA899-836E-3160-C44E-BA76DE716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SMAGIOS DIENOS DARŽELYJE</a:t>
            </a:r>
          </a:p>
        </p:txBody>
      </p:sp>
      <p:pic>
        <p:nvPicPr>
          <p:cNvPr id="8" name="Turinio vietos rezervavimo ženklas 7" descr="Paveikslėlis, kuriame yra žolė, dangus, laukas, žmonės&#10;&#10;Automatiškai sugeneruotas aprašymas">
            <a:extLst>
              <a:ext uri="{FF2B5EF4-FFF2-40B4-BE49-F238E27FC236}">
                <a16:creationId xmlns:a16="http://schemas.microsoft.com/office/drawing/2014/main" id="{B4AB55B9-45F2-0901-B241-285C1D3DC8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8" y="1736036"/>
            <a:ext cx="3935896" cy="4305990"/>
          </a:xfrm>
        </p:spPr>
      </p:pic>
      <p:pic>
        <p:nvPicPr>
          <p:cNvPr id="3" name="Turinio vietos rezervavimo ženklas 9" descr="Paveikslėlis, kuriame yra sniegas, laukas, grupė, pozuojantis&#10;&#10;Automatiškai sugeneruotas aprašymas">
            <a:extLst>
              <a:ext uri="{FF2B5EF4-FFF2-40B4-BE49-F238E27FC236}">
                <a16:creationId xmlns:a16="http://schemas.microsoft.com/office/drawing/2014/main" id="{6E4C897B-1415-5FB1-7CC3-CBB91D7A3AC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1810138"/>
            <a:ext cx="4186237" cy="4231887"/>
          </a:xfrm>
        </p:spPr>
      </p:pic>
    </p:spTree>
    <p:extLst>
      <p:ext uri="{BB962C8B-B14F-4D97-AF65-F5344CB8AC3E}">
        <p14:creationId xmlns:p14="http://schemas.microsoft.com/office/powerpoint/2010/main" val="2005951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urinio vietos rezervavimo ženklas 7">
            <a:extLst>
              <a:ext uri="{FF2B5EF4-FFF2-40B4-BE49-F238E27FC236}">
                <a16:creationId xmlns:a16="http://schemas.microsoft.com/office/drawing/2014/main" id="{B5CD3DB0-BAE4-0694-03C8-6A9F176590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47" y="663289"/>
            <a:ext cx="4413379" cy="5378073"/>
          </a:xfrm>
        </p:spPr>
      </p:pic>
      <p:pic>
        <p:nvPicPr>
          <p:cNvPr id="11" name="Turinio vietos rezervavimo ženklas 5">
            <a:extLst>
              <a:ext uri="{FF2B5EF4-FFF2-40B4-BE49-F238E27FC236}">
                <a16:creationId xmlns:a16="http://schemas.microsoft.com/office/drawing/2014/main" id="{CDA47F60-458C-9437-7A0B-D52DDE13F8E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76" y="663290"/>
            <a:ext cx="3993502" cy="5378072"/>
          </a:xfrm>
        </p:spPr>
      </p:pic>
    </p:spTree>
    <p:extLst>
      <p:ext uri="{BB962C8B-B14F-4D97-AF65-F5344CB8AC3E}">
        <p14:creationId xmlns:p14="http://schemas.microsoft.com/office/powerpoint/2010/main" val="4268848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167392-1EC6-9A74-EC5B-085711C2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721" y="300934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lt-LT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 ŽOLININKU M. LASINSKU LEIDOMĖS Į PAŽINTINĘ KELIONĘ NUOSTABIU VAISTAŽOLIŲ TAKU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7" name="Picture 2" descr="May be an image of 1 asmuo">
            <a:extLst>
              <a:ext uri="{FF2B5EF4-FFF2-40B4-BE49-F238E27FC236}">
                <a16:creationId xmlns:a16="http://schemas.microsoft.com/office/drawing/2014/main" id="{E6B72DBC-3916-C982-F287-78B8C5CD7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4643" y="2237479"/>
            <a:ext cx="4262232" cy="4319587"/>
          </a:xfrm>
          <a:prstGeom prst="rect">
            <a:avLst/>
          </a:prstGeom>
          <a:noFill/>
        </p:spPr>
      </p:pic>
      <p:pic>
        <p:nvPicPr>
          <p:cNvPr id="8" name="Picture 4" descr="Nėra nuotraukos aprašymo.">
            <a:extLst>
              <a:ext uri="{FF2B5EF4-FFF2-40B4-BE49-F238E27FC236}">
                <a16:creationId xmlns:a16="http://schemas.microsoft.com/office/drawing/2014/main" id="{5424E2CB-3D6C-4AF3-D088-6295AA46B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192" y="2237478"/>
            <a:ext cx="396967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806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2958028-855F-4C4F-6306-5EC590116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TAI BENT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r>
              <a:rPr lang="lt-LT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</a:t>
            </a:r>
            <a:r>
              <a:rPr lang="lt-LT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IEK ŠIUKŠLIŲ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b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lt-LT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SUSITVARKYSIM IR BUS LABAI SMAGU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endParaRPr lang="lt-LT" sz="3200" dirty="0"/>
          </a:p>
        </p:txBody>
      </p:sp>
      <p:pic>
        <p:nvPicPr>
          <p:cNvPr id="7" name="Paveikslėlis 2">
            <a:extLst>
              <a:ext uri="{FF2B5EF4-FFF2-40B4-BE49-F238E27FC236}">
                <a16:creationId xmlns:a16="http://schemas.microsoft.com/office/drawing/2014/main" id="{8E4DAB23-95E1-93B3-F990-BDBACF4DC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23" y="1930399"/>
            <a:ext cx="4049485" cy="422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aveikslėlis 4">
            <a:extLst>
              <a:ext uri="{FF2B5EF4-FFF2-40B4-BE49-F238E27FC236}">
                <a16:creationId xmlns:a16="http://schemas.microsoft.com/office/drawing/2014/main" id="{01FD9459-2BA8-5D0F-8C49-5EFD9E4A7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878" y="1930400"/>
            <a:ext cx="4124129" cy="422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116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urinio vietos rezervavimo ženklas 6">
            <a:extLst>
              <a:ext uri="{FF2B5EF4-FFF2-40B4-BE49-F238E27FC236}">
                <a16:creationId xmlns:a16="http://schemas.microsoft.com/office/drawing/2014/main" id="{6DC26FDE-E1FE-B1CF-D52B-D192734BD3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4" y="947057"/>
            <a:ext cx="4301088" cy="5094514"/>
          </a:xfrm>
        </p:spPr>
      </p:pic>
      <p:pic>
        <p:nvPicPr>
          <p:cNvPr id="8" name="Paveikslėlis 3">
            <a:extLst>
              <a:ext uri="{FF2B5EF4-FFF2-40B4-BE49-F238E27FC236}">
                <a16:creationId xmlns:a16="http://schemas.microsoft.com/office/drawing/2014/main" id="{0686B224-2A13-D3EA-512A-0FE99CC7B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3" y="947057"/>
            <a:ext cx="4301087" cy="509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284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675C97A-3074-F16A-661A-83B2AA823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946433" cy="1320800"/>
          </a:xfrm>
        </p:spPr>
        <p:txBody>
          <a:bodyPr>
            <a:noAutofit/>
          </a:bodyPr>
          <a:lstStyle/>
          <a:p>
            <a:pPr algn="ctr"/>
            <a:r>
              <a:rPr lang="lt-LT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SKANU VAIŠINTIS SODO OBUOLIAIS, PATIEMS SPAUSTI SULTIS, JOMIS VAIŠINTIS, O VĖLIAU SMAGU IR JĮ TVARKYTI</a:t>
            </a:r>
            <a:endParaRPr lang="lt-LT" sz="2800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A0606F5-FEBD-7D57-6CB4-329DB3132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65" y="1951038"/>
            <a:ext cx="3967162" cy="3667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B93DC4AC-704D-9333-753B-7BBCF9DB9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5724" y="1930400"/>
            <a:ext cx="3527702" cy="368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94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27D89-0773-8A04-381D-CF055694D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4333461"/>
          </a:xfrm>
        </p:spPr>
        <p:txBody>
          <a:bodyPr>
            <a:normAutofit/>
          </a:bodyPr>
          <a:lstStyle/>
          <a:p>
            <a:pPr algn="ctr"/>
            <a:br>
              <a:rPr lang="lt-LT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AČIŪ  UŽ DĖMESĮ!</a:t>
            </a:r>
          </a:p>
        </p:txBody>
      </p:sp>
    </p:spTree>
    <p:extLst>
      <p:ext uri="{BB962C8B-B14F-4D97-AF65-F5344CB8AC3E}">
        <p14:creationId xmlns:p14="http://schemas.microsoft.com/office/powerpoint/2010/main" val="983397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511</TotalTime>
  <Words>417</Words>
  <Application>Microsoft Office PowerPoint</Application>
  <PresentationFormat>Plačiaekranė</PresentationFormat>
  <Paragraphs>42</Paragraphs>
  <Slides>35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35</vt:i4>
      </vt:variant>
    </vt:vector>
  </HeadingPairs>
  <TitlesOfParts>
    <vt:vector size="41" baseType="lpstr">
      <vt:lpstr>Arial</vt:lpstr>
      <vt:lpstr>Calibri</vt:lpstr>
      <vt:lpstr>Times New Roman</vt:lpstr>
      <vt:lpstr>Trebuchet MS</vt:lpstr>
      <vt:lpstr>Wingdings 3</vt:lpstr>
      <vt:lpstr>Briaunota</vt:lpstr>
      <vt:lpstr>Kauno Tirkiliškių   lopšelis - darželis </vt:lpstr>
      <vt:lpstr>„PowerPoint“ pateiktis</vt:lpstr>
      <vt:lpstr>„PowerPoint“ pateiktis</vt:lpstr>
      <vt:lpstr>„PowerPoint“ pateiktis</vt:lpstr>
      <vt:lpstr> NETRADICINĖ VEIKLA  "UŽKONSERVUOKIME RUDENĖLĮ" </vt:lpstr>
      <vt:lpstr>„PowerPoint“ pateiktis</vt:lpstr>
      <vt:lpstr>SPEKTAKLIS „MARSIEČIAI DARŽE“</vt:lpstr>
      <vt:lpstr>„PowerPoint“ pateiktis</vt:lpstr>
      <vt:lpstr>KŪRYBINIAI DARBELIAI IŠ ANTRINIŲ ŽALIAVŲ </vt:lpstr>
      <vt:lpstr>„PowerPoint“ pateiktis</vt:lpstr>
      <vt:lpstr>    </vt:lpstr>
      <vt:lpstr>„PowerPoint“ pateiktis</vt:lpstr>
      <vt:lpstr>PRIKELIAM ĮVAIRIUS NEREIKALINGUS DAIKTUS NAUJAM GYVENIMUI</vt:lpstr>
      <vt:lpstr>EGLUTĘ PUOŠIAME SAVOS GAMYBOS ŽAISLIUKAIS</vt:lpstr>
      <vt:lpstr>,, MAŽA SĖKLYTĖ IR PUOŠIA IR MAITINA"  </vt:lpstr>
      <vt:lpstr>„O MES JAU DYGSTAME“</vt:lpstr>
      <vt:lpstr>DIRBAME VISI</vt:lpstr>
      <vt:lpstr>„PowerPoint“ pateiktis</vt:lpstr>
      <vt:lpstr>„PowerPoint“ pateiktis</vt:lpstr>
      <vt:lpstr>„PowerPoint“ pateiktis</vt:lpstr>
      <vt:lpstr>„GARDU SALDU  KAIP DU MEDU“</vt:lpstr>
      <vt:lpstr>„PowerPoint“ pateiktis</vt:lpstr>
      <vt:lpstr>„PowerPoint“ pateiktis</vt:lpstr>
      <vt:lpstr>„PowerPoint“ pateiktis</vt:lpstr>
      <vt:lpstr>„RŪPESTIS MAŽAISIAIS DRAUGAIS“</vt:lpstr>
      <vt:lpstr>„PowerPoint“ pateiktis</vt:lpstr>
      <vt:lpstr>TYRINĖJAM, EKSPERIMENTUOJAM IR DŽIAUGIAMĖS DRAUGYSTE SU GAMTA</vt:lpstr>
      <vt:lpstr>„PowerPoint“ pateiktis</vt:lpstr>
      <vt:lpstr>SMAGIOS DIENOS DARŽELYJE</vt:lpstr>
      <vt:lpstr>„PowerPoint“ pateiktis</vt:lpstr>
      <vt:lpstr>SU ŽOLININKU M. LASINSKU LEIDOMĖS Į PAŽINTINĘ KELIONĘ NUOSTABIU VAISTAŽOLIŲ TAKU</vt:lpstr>
      <vt:lpstr>TAI BENT! KIEK ŠIUKŠLIŲ! SUSITVARKYSIM IR BUS LABAI SMAGU!</vt:lpstr>
      <vt:lpstr>„PowerPoint“ pateiktis</vt:lpstr>
      <vt:lpstr>SKANU VAIŠINTIS SODO OBUOLIAIS, PATIEMS SPAUSTI SULTIS, JOMIS VAIŠINTIS, O VĖLIAU SMAGU IR JĮ TVARKYTI</vt:lpstr>
      <vt:lpstr>    AČIŪ  UŽ DĖMESĮ!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Kauno Tirkiliškių   lopšelis-darželis</dc:title>
  <dc:creator>Audrone Zajanckauskiene</dc:creator>
  <cp:lastModifiedBy>HP PROBOOK</cp:lastModifiedBy>
  <cp:revision>22</cp:revision>
  <dcterms:created xsi:type="dcterms:W3CDTF">2022-04-18T08:53:34Z</dcterms:created>
  <dcterms:modified xsi:type="dcterms:W3CDTF">2023-04-21T13:47:47Z</dcterms:modified>
</cp:coreProperties>
</file>