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D40E2-9415-41BF-8BF0-10003407A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99E8369-83B1-441A-B3A2-F227A063BA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7F370-C1F5-4080-ACB8-BA4811682099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ACB7D73-E274-4DD2-BF5C-5C0DCCC0E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71A1358-9E85-4808-8BB3-D2428B64D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61A0B0-D802-477E-A3FE-971BAEA7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5003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F87ACF-3AD1-4DD0-95FC-E1B4433AD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033808-3360-4B3D-AC14-7F902DF24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BFF24B-63A8-44CE-97EC-C3D2978CC40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17F370-C1F5-4080-ACB8-BA4811682099}" type="datetimeFigureOut">
              <a:rPr lang="en-US" smtClean="0"/>
              <a:t>1/19/2023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013D48-9022-48C6-8201-8285BA1617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ABC0A0-9AF6-4DC9-A26D-54701E0D76E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1A0B0-D802-477E-A3FE-971BAEA758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633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A07FBA-D788-4992-835A-FE5DAEDE6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lt-LT" sz="2700">
                <a:latin typeface="Segoe Print" panose="02000600000000000000" pitchFamily="2" charset="0"/>
              </a:rPr>
              <a:t>Respublikinė ikimokyklinio ugdymo įstaigų metodinė diena </a:t>
            </a:r>
            <a:br>
              <a:rPr lang="lt-LT" sz="2700">
                <a:latin typeface="Segoe Print" panose="02000600000000000000" pitchFamily="2" charset="0"/>
              </a:rPr>
            </a:br>
            <a:br>
              <a:rPr lang="lt-LT" sz="2700">
                <a:latin typeface="Segoe Print" panose="02000600000000000000" pitchFamily="2" charset="0"/>
              </a:rPr>
            </a:br>
            <a:r>
              <a:rPr lang="lt-LT" sz="2700">
                <a:latin typeface="Segoe Print" panose="02000600000000000000" pitchFamily="2" charset="0"/>
              </a:rPr>
              <a:t>,,Mokytojo dienoraštis"</a:t>
            </a:r>
            <a:br>
              <a:rPr lang="lt-LT" sz="2700">
                <a:latin typeface="Segoe Print" panose="02000600000000000000" pitchFamily="2" charset="0"/>
              </a:rPr>
            </a:br>
            <a:br>
              <a:rPr lang="lt-LT"/>
            </a:br>
            <a:r>
              <a:rPr lang="en-US" sz="4900" b="1">
                <a:latin typeface="Segoe Print" panose="02000600000000000000" pitchFamily="2" charset="0"/>
              </a:rPr>
              <a:t>"Mokausi žaisdamas"</a:t>
            </a:r>
            <a:endParaRPr lang="lt-LT" sz="4900" b="1" dirty="0"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AA7F6CC-CA11-40C4-8383-CD1FBD0595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994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C3393FA-86BF-40C6-88DE-6D20EEA1E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br>
              <a:rPr lang="lt-LT" altLang="en-US" sz="2800" b="1">
                <a:latin typeface="Segoe Print" panose="02000600000000000000" pitchFamily="2" charset="0"/>
                <a:cs typeface="Times New Roman" panose="02020603050405020304" pitchFamily="18" charset="0"/>
              </a:rPr>
            </a:br>
            <a:endParaRPr lang="lt-LT" altLang="en-US" sz="2800" b="1"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52ACA0-257B-4CD8-B83D-87014DC1B38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369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99B2804-2C57-4DC4-87A4-AC6E2A7E8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fontAlgn="auto">
              <a:spcAft>
                <a:spcPts val="0"/>
              </a:spcAft>
              <a:defRPr/>
            </a:pPr>
            <a:br>
              <a:rPr lang="lt-LT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800" b="1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lt-LT" sz="2800"/>
            </a:br>
            <a:br>
              <a:rPr lang="lt-LT" sz="2800"/>
            </a:br>
            <a:endParaRPr lang="lt-LT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520E61A-F4BB-491F-A5C4-B0C7A1F6FE7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619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E1F654-0CBA-478B-B894-9FE86BC73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C9EF017-9658-4EF1-9986-C91DAD55FD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318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54F69C0-A2FD-4184-8EE1-31910E3DD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91B082-7247-46EF-B2E9-560C2E1965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5660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00A38BC-D0E9-45C9-AB1E-5C77EF959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39823-858B-4357-91A2-9CFC1C1205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202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966963E-CAB9-4368-AD35-53B840BDC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DA5629-2DC6-455A-8808-A929CCDCD99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251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5D61A6-3856-4B64-9346-22D0BBA94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33BFFE5-8CD8-48B6-84ED-FB472B7149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886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62AABD-77B3-477B-AF54-E9165FFE3B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DCFB9-CC2B-42A9-8B4C-85622977FD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3333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9D392DB-9D26-4C67-9536-1EAA5D834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638F0F-CFE7-4DC4-A6C9-4ECA088CC23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84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3F4959-4338-46C0-BDBA-A8B5779E8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38CCC4-901E-40A1-8AB9-A4CFE16733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564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B12AE9D-3456-4093-A5B1-ADCB99496D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FF000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486B016-4773-4574-926B-3391D891F0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7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96B4B42-C1B8-4A0E-9CD7-2C36725E1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23F2C4A-8894-44DF-9B84-D37355C1CA1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9646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EA6CE7-4A30-45A1-B9A0-53249E1E4E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2800" b="1">
              <a:solidFill>
                <a:srgbClr val="7030A0"/>
              </a:solidFill>
              <a:latin typeface="Segoe Print" panose="02000600000000000000" pitchFamily="2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5A6C22-787B-4005-AF55-CE85F01E03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854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B4D8107-CC58-4D55-8FCE-1E40DA8F8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2E2F9A-B6EB-4125-A761-A2BEEC5AA46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782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26C7615-112C-472A-92C0-0445AFAF04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8064E4C-E189-4D73-9F0D-2409988887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2647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5BC3E8-F7FD-4E55-88E4-DDF0C2A316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 b="1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0148DB-B4CB-4C7D-BB80-662A9D37499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1280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1EF809-2F41-4757-BCBA-EA63A972B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554114-3570-4257-974C-2BFD97E6A12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026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94DDE5-1D13-4A93-9E4F-16EE22325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DAA10F-CC69-48CD-8B11-F1400806BA4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64922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0519E94-A124-4550-893F-EB79F4A12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 b="1">
              <a:solidFill>
                <a:srgbClr val="FF000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59C595-438A-4D69-AD25-B813EA06E7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17526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18F4225-91D8-4232-86A1-4898237D8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F8E595C-677A-4F1A-BE67-5EB8AD7FD6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2506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2E715AD-5552-4223-B662-1EE5ADD3D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1BE240-B4F3-422A-B39F-B5D6B0A3A72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9981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4013404-7C2F-47C0-8FA1-F79AD419F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0ECD5F-EE21-4854-9D92-FC910FCB808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3732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F867BB-3B52-40A3-963A-5B142AAF0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 b="1">
              <a:solidFill>
                <a:schemeClr val="tx2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1F3BEB-D3DA-40EB-A145-94E36CC7008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147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D002BAE-12BE-42CE-AC50-B11BE4111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F180AC3-433D-4819-924B-96CC0FC907E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6754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D266E8-948F-4100-A92B-2088BBE9EE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2F6054-DCDE-44A9-8E9C-7C92BF1E93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756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4C67CAF-6677-4CE4-90B6-E0CE982CD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A7DB48-A0C7-4ED5-82BF-81C4A87E38F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4807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EC76384-4749-4310-8C47-CF2390A7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en-US" altLang="en-US" sz="3200">
              <a:solidFill>
                <a:srgbClr val="7030A0"/>
              </a:solidFill>
              <a:latin typeface="Segoe Print" panose="020006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A0E2364-9512-4C97-9786-55F3FB4FD9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587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1EC6C9B-16BD-46A0-8546-3EE68C5CF4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D10ACAC-32BF-4FF7-8B3C-1A2B090EAD1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4545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249588B-AB00-4849-9957-940058DBC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821253-2F78-408F-88BC-960C31AFFE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0127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46DB86-AAFA-48D3-8D13-1BC93D197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4EAE47-93E6-4924-B435-079985489B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455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64C24BB-67DF-4934-A54F-2350C8FBF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D36527A-461F-47B3-AF29-C7434E36D2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82360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8A29B86-AA47-425F-AFFC-4AAAC37DB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F33BE18-4C38-4C17-9A4E-D3E85016C0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26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DFFEC42-668A-474F-83A9-FA3D3C759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F92D8A-177E-42A5-A9E8-C246E276AC5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45627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1F11BE4-BD67-473C-B6F1-B66FC9C291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A8B400-CECE-4D0B-993E-ACD42D5EE89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2415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6113924-91AA-47E5-B0FF-A715C922AB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AA0EA-3CFF-467C-890A-E0F7943923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34204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A98D52-7A62-402D-9835-870189912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8D129B-1439-4558-94F5-CA00858F9DE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46226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982519B-E437-4E01-9478-B1B42F07C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13826B-057E-4DE8-839C-53CAEAA2314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8802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84835E-3C7A-4CCB-A852-D22F28639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A5B7FD-0659-437A-86B5-EA00F7BD8E6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904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</Words>
  <Application>Microsoft Office PowerPoint</Application>
  <PresentationFormat>Widescreen</PresentationFormat>
  <Paragraphs>3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5" baseType="lpstr">
      <vt:lpstr>Arial</vt:lpstr>
      <vt:lpstr>Calibri</vt:lpstr>
      <vt:lpstr>Calibri Light</vt:lpstr>
      <vt:lpstr>Segoe Print</vt:lpstr>
      <vt:lpstr>Times New Roman</vt:lpstr>
      <vt:lpstr>Office Theme</vt:lpstr>
      <vt:lpstr>Respublikinė ikimokyklinio ugdymo įstaigų metodinė diena   ,,Mokytojo dienoraštis"  "Mokausi žaisdamas"</vt:lpstr>
      <vt:lpstr> </vt:lpstr>
      <vt:lpstr> 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Respublikinė ikimokyklinio ugdymo įstaigų metodinė diena   ,,Mokytojo dienoraštis"  "Mokausi žaisdamas"</dc:title>
  <dc:creator>Labai Gerai</dc:creator>
  <cp:lastModifiedBy>Labai Gerai</cp:lastModifiedBy>
  <cp:revision>1</cp:revision>
  <dcterms:created xsi:type="dcterms:W3CDTF">2023-01-19T15:38:39Z</dcterms:created>
  <dcterms:modified xsi:type="dcterms:W3CDTF">2023-01-19T15:38:39Z</dcterms:modified>
</cp:coreProperties>
</file>