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8" r:id="rId21"/>
    <p:sldId id="275" r:id="rId22"/>
    <p:sldId id="276" r:id="rId23"/>
    <p:sldId id="277" r:id="rId24"/>
    <p:sldId id="279" r:id="rId25"/>
    <p:sldId id="315" r:id="rId26"/>
    <p:sldId id="312" r:id="rId27"/>
    <p:sldId id="280" r:id="rId28"/>
    <p:sldId id="281" r:id="rId29"/>
    <p:sldId id="282" r:id="rId30"/>
    <p:sldId id="283" r:id="rId31"/>
    <p:sldId id="284" r:id="rId32"/>
    <p:sldId id="288" r:id="rId33"/>
    <p:sldId id="319" r:id="rId34"/>
    <p:sldId id="285" r:id="rId35"/>
    <p:sldId id="286" r:id="rId36"/>
    <p:sldId id="287" r:id="rId37"/>
    <p:sldId id="289" r:id="rId38"/>
    <p:sldId id="290" r:id="rId39"/>
    <p:sldId id="291" r:id="rId40"/>
    <p:sldId id="292" r:id="rId41"/>
    <p:sldId id="293" r:id="rId42"/>
    <p:sldId id="294" r:id="rId43"/>
    <p:sldId id="295" r:id="rId44"/>
    <p:sldId id="314" r:id="rId45"/>
    <p:sldId id="296" r:id="rId46"/>
    <p:sldId id="297" r:id="rId47"/>
    <p:sldId id="298" r:id="rId48"/>
    <p:sldId id="303" r:id="rId49"/>
    <p:sldId id="304" r:id="rId50"/>
    <p:sldId id="305" r:id="rId51"/>
    <p:sldId id="306" r:id="rId52"/>
    <p:sldId id="308" r:id="rId53"/>
    <p:sldId id="309" r:id="rId54"/>
    <p:sldId id="317" r:id="rId55"/>
    <p:sldId id="320" r:id="rId56"/>
    <p:sldId id="321" r:id="rId57"/>
    <p:sldId id="318" r:id="rId58"/>
    <p:sldId id="311" r:id="rId59"/>
    <p:sldId id="299" r:id="rId60"/>
    <p:sldId id="300" r:id="rId61"/>
    <p:sldId id="322" r:id="rId62"/>
    <p:sldId id="323" r:id="rId63"/>
    <p:sldId id="324" r:id="rId64"/>
    <p:sldId id="301" r:id="rId65"/>
    <p:sldId id="325" r:id="rId66"/>
    <p:sldId id="313" r:id="rId67"/>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5" d="100"/>
          <a:sy n="85" d="100"/>
        </p:scale>
        <p:origin x="-1234" y="-6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99208" y="1752600"/>
            <a:ext cx="51435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3199207" y="3733800"/>
            <a:ext cx="51435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xmlns="" val="29812036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9661" y="421594"/>
            <a:ext cx="1714500" cy="1885508"/>
          </a:xfrm>
        </p:spPr>
        <p:txBody>
          <a:bodyPr>
            <a:normAutofit/>
          </a:bodyPr>
          <a:lstStyle>
            <a:lvl1pPr>
              <a:defRPr sz="2400"/>
            </a:lvl1pPr>
          </a:lstStyle>
          <a:p>
            <a:r>
              <a:rPr lang="en-US" smtClean="0"/>
              <a:t>Click to edit Master title style</a:t>
            </a:r>
            <a:endParaRPr lang="en-US"/>
          </a:p>
        </p:txBody>
      </p:sp>
      <p:grpSp>
        <p:nvGrpSpPr>
          <p:cNvPr id="3" name="Group 83"/>
          <p:cNvGrpSpPr>
            <a:grpSpLocks noChangeAspect="1"/>
          </p:cNvGrpSpPr>
          <p:nvPr/>
        </p:nvGrpSpPr>
        <p:grpSpPr>
          <a:xfrm rot="16200000" flipV="1">
            <a:off x="-425972" y="1653786"/>
            <a:ext cx="5053664" cy="3308889"/>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630596" y="1020193"/>
            <a:ext cx="291465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4" name="Group 97"/>
          <p:cNvGrpSpPr/>
          <p:nvPr/>
        </p:nvGrpSpPr>
        <p:grpSpPr>
          <a:xfrm>
            <a:off x="3991867" y="319177"/>
            <a:ext cx="2542205"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5" name="Group 111"/>
          <p:cNvGrpSpPr/>
          <p:nvPr/>
        </p:nvGrpSpPr>
        <p:grpSpPr>
          <a:xfrm>
            <a:off x="3991867" y="3245640"/>
            <a:ext cx="2542205"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4160085" y="3456066"/>
            <a:ext cx="2245025"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6799661" y="2484993"/>
            <a:ext cx="17145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DBAFB10D-372D-48F4-B23B-7ED2E39FAEBA}" type="slidenum">
              <a:rPr lang="lt-LT" smtClean="0"/>
              <a:pPr/>
              <a:t>‹#›</a:t>
            </a:fld>
            <a:endParaRPr lang="lt-LT"/>
          </a:p>
        </p:txBody>
      </p:sp>
      <p:sp>
        <p:nvSpPr>
          <p:cNvPr id="7" name="Footer Placeholder 6"/>
          <p:cNvSpPr>
            <a:spLocks noGrp="1"/>
          </p:cNvSpPr>
          <p:nvPr>
            <p:ph type="ftr" sz="quarter" idx="11"/>
          </p:nvPr>
        </p:nvSpPr>
        <p:spPr/>
        <p:txBody>
          <a:bodyPr/>
          <a:lstStyle/>
          <a:p>
            <a:endParaRPr lang="lt-LT"/>
          </a:p>
        </p:txBody>
      </p:sp>
      <p:sp>
        <p:nvSpPr>
          <p:cNvPr id="6" name="Date Placeholder 5"/>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787425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33799" y="1330347"/>
            <a:ext cx="288036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627460" y="914400"/>
            <a:ext cx="462915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633799" y="3555524"/>
            <a:ext cx="288036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798910" y="6019801"/>
            <a:ext cx="571500" cy="228600"/>
          </a:xfrm>
        </p:spPr>
        <p:txBody>
          <a:bodyPr/>
          <a:lstStyle>
            <a:lvl1pPr algn="l">
              <a:defRPr/>
            </a:lvl1pPr>
          </a:lstStyle>
          <a:p>
            <a:fld id="{DBAFB10D-372D-48F4-B23B-7ED2E39FAEBA}" type="slidenum">
              <a:rPr lang="lt-LT" smtClean="0"/>
              <a:pPr/>
              <a:t>‹#›</a:t>
            </a:fld>
            <a:endParaRPr lang="lt-LT"/>
          </a:p>
        </p:txBody>
      </p:sp>
      <p:sp>
        <p:nvSpPr>
          <p:cNvPr id="6" name="Footer Placeholder 5"/>
          <p:cNvSpPr>
            <a:spLocks noGrp="1"/>
          </p:cNvSpPr>
          <p:nvPr>
            <p:ph type="ftr" sz="quarter" idx="11"/>
          </p:nvPr>
        </p:nvSpPr>
        <p:spPr/>
        <p:txBody>
          <a:bodyPr/>
          <a:lstStyle/>
          <a:p>
            <a:endParaRPr lang="lt-LT"/>
          </a:p>
        </p:txBody>
      </p:sp>
      <p:sp>
        <p:nvSpPr>
          <p:cNvPr id="5" name="Date Placeholder 4"/>
          <p:cNvSpPr>
            <a:spLocks noGrp="1"/>
          </p:cNvSpPr>
          <p:nvPr>
            <p:ph type="dt" sz="half" idx="10"/>
          </p:nvPr>
        </p:nvSpPr>
        <p:spPr>
          <a:xfrm>
            <a:off x="6056708" y="6019801"/>
            <a:ext cx="1047195" cy="228600"/>
          </a:xfrm>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12397626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19668" y="1330347"/>
            <a:ext cx="288036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446659" y="781399"/>
            <a:ext cx="4825049"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619668" y="3555522"/>
            <a:ext cx="288036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DBAFB10D-372D-48F4-B23B-7ED2E39FAEBA}" type="slidenum">
              <a:rPr lang="lt-LT" smtClean="0"/>
              <a:pPr/>
              <a:t>‹#›</a:t>
            </a:fld>
            <a:endParaRPr lang="lt-LT"/>
          </a:p>
        </p:txBody>
      </p:sp>
      <p:sp>
        <p:nvSpPr>
          <p:cNvPr id="6" name="Footer Placeholder 5"/>
          <p:cNvSpPr>
            <a:spLocks noGrp="1"/>
          </p:cNvSpPr>
          <p:nvPr>
            <p:ph type="ftr" sz="quarter" idx="11"/>
          </p:nvPr>
        </p:nvSpPr>
        <p:spPr/>
        <p:txBody>
          <a:bodyPr/>
          <a:lstStyle/>
          <a:p>
            <a:endParaRPr lang="lt-LT"/>
          </a:p>
        </p:txBody>
      </p:sp>
      <p:sp>
        <p:nvSpPr>
          <p:cNvPr id="5" name="Date Placeholder 4"/>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26595758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DBAFB10D-372D-48F4-B23B-7ED2E39FAEBA}" type="slidenum">
              <a:rPr lang="lt-LT" smtClean="0"/>
              <a:pPr/>
              <a:t>‹#›</a:t>
            </a:fld>
            <a:endParaRPr lang="lt-LT"/>
          </a:p>
        </p:txBody>
      </p:sp>
      <p:sp>
        <p:nvSpPr>
          <p:cNvPr id="5" name="Footer Placeholder 4"/>
          <p:cNvSpPr>
            <a:spLocks noGrp="1"/>
          </p:cNvSpPr>
          <p:nvPr>
            <p:ph type="ftr" sz="quarter" idx="11"/>
          </p:nvPr>
        </p:nvSpPr>
        <p:spPr/>
        <p:txBody>
          <a:bodyPr/>
          <a:lstStyle/>
          <a:p>
            <a:endParaRPr lang="lt-LT"/>
          </a:p>
        </p:txBody>
      </p:sp>
      <p:sp>
        <p:nvSpPr>
          <p:cNvPr id="4" name="Date Placeholder 3"/>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24479362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202" y="304800"/>
            <a:ext cx="1297148"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304800"/>
            <a:ext cx="6475253"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DBAFB10D-372D-48F4-B23B-7ED2E39FAEBA}" type="slidenum">
              <a:rPr lang="lt-LT" smtClean="0"/>
              <a:pPr/>
              <a:t>‹#›</a:t>
            </a:fld>
            <a:endParaRPr lang="lt-LT"/>
          </a:p>
        </p:txBody>
      </p:sp>
      <p:sp>
        <p:nvSpPr>
          <p:cNvPr id="5" name="Footer Placeholder 4"/>
          <p:cNvSpPr>
            <a:spLocks noGrp="1"/>
          </p:cNvSpPr>
          <p:nvPr>
            <p:ph type="ftr" sz="quarter" idx="11"/>
          </p:nvPr>
        </p:nvSpPr>
        <p:spPr/>
        <p:txBody>
          <a:bodyPr/>
          <a:lstStyle/>
          <a:p>
            <a:endParaRPr lang="lt-LT"/>
          </a:p>
        </p:txBody>
      </p:sp>
      <p:sp>
        <p:nvSpPr>
          <p:cNvPr id="4" name="Date Placeholder 3"/>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42058033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DBAFB10D-372D-48F4-B23B-7ED2E39FAEBA}" type="slidenum">
              <a:rPr lang="lt-LT" smtClean="0"/>
              <a:pPr/>
              <a:t>‹#›</a:t>
            </a:fld>
            <a:endParaRPr lang="lt-LT"/>
          </a:p>
        </p:txBody>
      </p:sp>
      <p:sp>
        <p:nvSpPr>
          <p:cNvPr id="5" name="Footer Placeholder 4"/>
          <p:cNvSpPr>
            <a:spLocks noGrp="1"/>
          </p:cNvSpPr>
          <p:nvPr>
            <p:ph type="ftr" sz="quarter" idx="11"/>
          </p:nvPr>
        </p:nvSpPr>
        <p:spPr/>
        <p:txBody>
          <a:bodyPr/>
          <a:lstStyle/>
          <a:p>
            <a:endParaRPr lang="lt-LT"/>
          </a:p>
        </p:txBody>
      </p:sp>
      <p:sp>
        <p:nvSpPr>
          <p:cNvPr id="4" name="Date Placeholder 3"/>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3396309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9210" y="1828800"/>
            <a:ext cx="51435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3199207" y="3733800"/>
            <a:ext cx="51435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xmlns="" val="1229257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8909" y="1825625"/>
            <a:ext cx="3715941"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29150" y="1825625"/>
            <a:ext cx="3713561"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DBAFB10D-372D-48F4-B23B-7ED2E39FAEBA}" type="slidenum">
              <a:rPr lang="lt-LT" smtClean="0"/>
              <a:pPr/>
              <a:t>‹#›</a:t>
            </a:fld>
            <a:endParaRPr lang="lt-LT"/>
          </a:p>
        </p:txBody>
      </p:sp>
      <p:sp>
        <p:nvSpPr>
          <p:cNvPr id="6" name="Footer Placeholder 5"/>
          <p:cNvSpPr>
            <a:spLocks noGrp="1"/>
          </p:cNvSpPr>
          <p:nvPr>
            <p:ph type="ftr" sz="quarter" idx="11"/>
          </p:nvPr>
        </p:nvSpPr>
        <p:spPr/>
        <p:txBody>
          <a:bodyPr/>
          <a:lstStyle/>
          <a:p>
            <a:endParaRPr lang="lt-LT"/>
          </a:p>
        </p:txBody>
      </p:sp>
      <p:sp>
        <p:nvSpPr>
          <p:cNvPr id="5" name="Date Placeholder 4"/>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29727551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802386"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29150"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DBAFB10D-372D-48F4-B23B-7ED2E39FAEBA}" type="slidenum">
              <a:rPr lang="lt-LT" smtClean="0"/>
              <a:pPr/>
              <a:t>‹#›</a:t>
            </a:fld>
            <a:endParaRPr lang="lt-LT"/>
          </a:p>
        </p:txBody>
      </p:sp>
      <p:sp>
        <p:nvSpPr>
          <p:cNvPr id="8" name="Footer Placeholder 7"/>
          <p:cNvSpPr>
            <a:spLocks noGrp="1"/>
          </p:cNvSpPr>
          <p:nvPr>
            <p:ph type="ftr" sz="quarter" idx="11"/>
          </p:nvPr>
        </p:nvSpPr>
        <p:spPr/>
        <p:txBody>
          <a:bodyPr/>
          <a:lstStyle/>
          <a:p>
            <a:endParaRPr lang="lt-LT"/>
          </a:p>
        </p:txBody>
      </p:sp>
      <p:sp>
        <p:nvSpPr>
          <p:cNvPr id="7" name="Date Placeholder 6"/>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23185716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DBAFB10D-372D-48F4-B23B-7ED2E39FAEBA}" type="slidenum">
              <a:rPr lang="lt-LT" smtClean="0"/>
              <a:pPr/>
              <a:t>‹#›</a:t>
            </a:fld>
            <a:endParaRPr lang="lt-LT"/>
          </a:p>
        </p:txBody>
      </p:sp>
      <p:sp>
        <p:nvSpPr>
          <p:cNvPr id="4" name="Footer Placeholder 3"/>
          <p:cNvSpPr>
            <a:spLocks noGrp="1"/>
          </p:cNvSpPr>
          <p:nvPr>
            <p:ph type="ftr" sz="quarter" idx="11"/>
          </p:nvPr>
        </p:nvSpPr>
        <p:spPr/>
        <p:txBody>
          <a:bodyPr/>
          <a:lstStyle/>
          <a:p>
            <a:endParaRPr lang="lt-LT"/>
          </a:p>
        </p:txBody>
      </p:sp>
      <p:sp>
        <p:nvSpPr>
          <p:cNvPr id="3" name="Date Placeholder 2"/>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35128164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AFB10D-372D-48F4-B23B-7ED2E39FAEBA}" type="slidenum">
              <a:rPr lang="lt-LT" smtClean="0"/>
              <a:pPr/>
              <a:t>‹#›</a:t>
            </a:fld>
            <a:endParaRPr lang="lt-LT"/>
          </a:p>
        </p:txBody>
      </p:sp>
      <p:sp>
        <p:nvSpPr>
          <p:cNvPr id="3" name="Footer Placeholder 2"/>
          <p:cNvSpPr>
            <a:spLocks noGrp="1"/>
          </p:cNvSpPr>
          <p:nvPr>
            <p:ph type="ftr" sz="quarter" idx="11"/>
          </p:nvPr>
        </p:nvSpPr>
        <p:spPr/>
        <p:txBody>
          <a:bodyPr/>
          <a:lstStyle/>
          <a:p>
            <a:endParaRPr lang="lt-LT"/>
          </a:p>
        </p:txBody>
      </p:sp>
      <p:sp>
        <p:nvSpPr>
          <p:cNvPr id="2" name="Date Placeholder 1"/>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8478748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798909" y="304799"/>
            <a:ext cx="7543802" cy="1216152"/>
          </a:xfrm>
        </p:spPr>
        <p:txBody>
          <a:bodyPr/>
          <a:lstStyle>
            <a:lvl1pPr>
              <a:defRPr/>
            </a:lvl1pPr>
          </a:lstStyle>
          <a:p>
            <a:r>
              <a:rPr lang="en-US" smtClean="0"/>
              <a:t>Click to edit Master title style</a:t>
            </a:r>
            <a:endParaRPr lang="en-US" dirty="0"/>
          </a:p>
        </p:txBody>
      </p:sp>
      <p:grpSp>
        <p:nvGrpSpPr>
          <p:cNvPr id="3" name="Group 8"/>
          <p:cNvGrpSpPr/>
          <p:nvPr/>
        </p:nvGrpSpPr>
        <p:grpSpPr>
          <a:xfrm>
            <a:off x="789317" y="1733550"/>
            <a:ext cx="3270377"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948771" y="1900210"/>
            <a:ext cx="2951652"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789317" y="4935990"/>
            <a:ext cx="3276735"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4" name="Group 21"/>
          <p:cNvGrpSpPr/>
          <p:nvPr/>
        </p:nvGrpSpPr>
        <p:grpSpPr>
          <a:xfrm>
            <a:off x="5072334" y="1733550"/>
            <a:ext cx="3270377"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5231788" y="1900210"/>
            <a:ext cx="2951652"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5057181" y="4935990"/>
            <a:ext cx="3276735"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DBAFB10D-372D-48F4-B23B-7ED2E39FAEBA}" type="slidenum">
              <a:rPr lang="lt-LT" smtClean="0"/>
              <a:pPr/>
              <a:t>‹#›</a:t>
            </a:fld>
            <a:endParaRPr lang="lt-LT"/>
          </a:p>
        </p:txBody>
      </p:sp>
      <p:sp>
        <p:nvSpPr>
          <p:cNvPr id="7" name="Footer Placeholder 6"/>
          <p:cNvSpPr>
            <a:spLocks noGrp="1"/>
          </p:cNvSpPr>
          <p:nvPr>
            <p:ph type="ftr" sz="quarter" idx="11"/>
          </p:nvPr>
        </p:nvSpPr>
        <p:spPr/>
        <p:txBody>
          <a:bodyPr/>
          <a:lstStyle/>
          <a:p>
            <a:endParaRPr lang="lt-LT"/>
          </a:p>
        </p:txBody>
      </p:sp>
      <p:sp>
        <p:nvSpPr>
          <p:cNvPr id="6" name="Date Placeholder 5"/>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11682748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3" name="Group 51"/>
          <p:cNvGrpSpPr>
            <a:grpSpLocks noChangeAspect="1"/>
          </p:cNvGrpSpPr>
          <p:nvPr/>
        </p:nvGrpSpPr>
        <p:grpSpPr>
          <a:xfrm rot="5400000">
            <a:off x="393436" y="2064321"/>
            <a:ext cx="3123347" cy="2317298"/>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936876" y="1824285"/>
            <a:ext cx="2036467"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926409" y="4947405"/>
            <a:ext cx="20574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4" name="Group 83"/>
          <p:cNvGrpSpPr>
            <a:grpSpLocks noChangeAspect="1"/>
          </p:cNvGrpSpPr>
          <p:nvPr/>
        </p:nvGrpSpPr>
        <p:grpSpPr>
          <a:xfrm rot="5400000">
            <a:off x="2997433" y="2064321"/>
            <a:ext cx="3123347" cy="2317298"/>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3540693" y="1824285"/>
            <a:ext cx="2036826"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3530406" y="4947405"/>
            <a:ext cx="20574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5" name="Group 96"/>
          <p:cNvGrpSpPr>
            <a:grpSpLocks noChangeAspect="1"/>
          </p:cNvGrpSpPr>
          <p:nvPr/>
        </p:nvGrpSpPr>
        <p:grpSpPr>
          <a:xfrm rot="5400000">
            <a:off x="5623839" y="2064321"/>
            <a:ext cx="3123347" cy="2317298"/>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6167099" y="1824285"/>
            <a:ext cx="2036826"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6156812" y="4947405"/>
            <a:ext cx="20574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DBAFB10D-372D-48F4-B23B-7ED2E39FAEBA}" type="slidenum">
              <a:rPr lang="lt-LT" smtClean="0"/>
              <a:pPr/>
              <a:t>‹#›</a:t>
            </a:fld>
            <a:endParaRPr lang="lt-LT"/>
          </a:p>
        </p:txBody>
      </p:sp>
      <p:sp>
        <p:nvSpPr>
          <p:cNvPr id="7" name="Footer Placeholder 6"/>
          <p:cNvSpPr>
            <a:spLocks noGrp="1"/>
          </p:cNvSpPr>
          <p:nvPr>
            <p:ph type="ftr" sz="quarter" idx="11"/>
          </p:nvPr>
        </p:nvSpPr>
        <p:spPr/>
        <p:txBody>
          <a:bodyPr/>
          <a:lstStyle/>
          <a:p>
            <a:endParaRPr lang="lt-LT"/>
          </a:p>
        </p:txBody>
      </p:sp>
      <p:sp>
        <p:nvSpPr>
          <p:cNvPr id="6" name="Date Placeholder 5"/>
          <p:cNvSpPr>
            <a:spLocks noGrp="1"/>
          </p:cNvSpPr>
          <p:nvPr>
            <p:ph type="dt" sz="half" idx="10"/>
          </p:nvPr>
        </p:nvSpPr>
        <p:spPr/>
        <p:txBody>
          <a:body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1681935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a:defRPr sz="1100">
                <a:solidFill>
                  <a:schemeClr val="tx1"/>
                </a:solidFill>
              </a:defRPr>
            </a:lvl1pPr>
          </a:lstStyle>
          <a:p>
            <a:fld id="{DBAFB10D-372D-48F4-B23B-7ED2E39FAEBA}" type="slidenum">
              <a:rPr lang="lt-LT" smtClean="0"/>
              <a:pPr/>
              <a:t>‹#›</a:t>
            </a:fld>
            <a:endParaRPr lang="lt-LT"/>
          </a:p>
        </p:txBody>
      </p:sp>
      <p:sp>
        <p:nvSpPr>
          <p:cNvPr id="5" name="Footer Placeholder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a:defRPr sz="1100">
                <a:solidFill>
                  <a:schemeClr val="tx1"/>
                </a:solidFill>
              </a:defRPr>
            </a:lvl1pPr>
          </a:lstStyle>
          <a:p>
            <a:endParaRPr lang="lt-LT"/>
          </a:p>
        </p:txBody>
      </p:sp>
      <p:sp>
        <p:nvSpPr>
          <p:cNvPr id="4" name="Date Placeholder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a:defRPr sz="1100">
                <a:solidFill>
                  <a:schemeClr val="tx1"/>
                </a:solidFill>
              </a:defRPr>
            </a:lvl1pPr>
          </a:lstStyle>
          <a:p>
            <a:fld id="{0DF09E5B-DAA2-4FD2-93EA-B757FD7ACE58}" type="datetimeFigureOut">
              <a:rPr lang="lt-LT" smtClean="0"/>
              <a:pPr/>
              <a:t>2022-11-28</a:t>
            </a:fld>
            <a:endParaRPr lang="lt-LT"/>
          </a:p>
        </p:txBody>
      </p:sp>
    </p:spTree>
    <p:extLst>
      <p:ext uri="{BB962C8B-B14F-4D97-AF65-F5344CB8AC3E}">
        <p14:creationId xmlns:p14="http://schemas.microsoft.com/office/powerpoint/2010/main" xmlns="" val="1300630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 Id="rId5" Type="http://schemas.openxmlformats.org/officeDocument/2006/relationships/image" Target="../media/image112.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8532440" cy="4104456"/>
          </a:xfrm>
        </p:spPr>
        <p:txBody>
          <a:bodyPr>
            <a:normAutofit/>
          </a:bodyPr>
          <a:lstStyle/>
          <a:p>
            <a:pPr algn="ctr"/>
            <a:r>
              <a:rPr lang="lt-LT" sz="3600" b="1" dirty="0" smtClean="0"/>
              <a:t>  Sveikatinimo ir </a:t>
            </a:r>
            <a:br>
              <a:rPr lang="lt-LT" sz="3600" b="1" dirty="0" smtClean="0"/>
            </a:br>
            <a:r>
              <a:rPr lang="lt-LT" sz="3600" b="1" dirty="0" smtClean="0"/>
              <a:t>fizinio aktyvumo </a:t>
            </a:r>
            <a:br>
              <a:rPr lang="lt-LT" sz="3600" b="1" dirty="0" smtClean="0"/>
            </a:br>
            <a:r>
              <a:rPr lang="lt-LT" sz="3600" b="1" dirty="0" smtClean="0"/>
              <a:t>įgalinimas </a:t>
            </a:r>
            <a:br>
              <a:rPr lang="lt-LT" sz="3600" b="1" dirty="0" smtClean="0"/>
            </a:br>
            <a:r>
              <a:rPr lang="lt-LT" sz="3600" b="1" dirty="0" smtClean="0"/>
              <a:t>Tirkiliškių lopšelio–darželio</a:t>
            </a:r>
            <a:br>
              <a:rPr lang="lt-LT" sz="3600" b="1" dirty="0" smtClean="0"/>
            </a:br>
            <a:r>
              <a:rPr lang="lt-LT" sz="3600" b="1" dirty="0" smtClean="0"/>
              <a:t> vaikų </a:t>
            </a:r>
            <a:br>
              <a:rPr lang="lt-LT" sz="3600" b="1" dirty="0" smtClean="0"/>
            </a:br>
            <a:r>
              <a:rPr lang="lt-LT" sz="3600" b="1" dirty="0" smtClean="0"/>
              <a:t>kasdieninėse veiklose</a:t>
            </a:r>
            <a:endParaRPr lang="lt-LT" sz="3600" b="1" dirty="0"/>
          </a:p>
        </p:txBody>
      </p:sp>
      <p:sp>
        <p:nvSpPr>
          <p:cNvPr id="3" name="Subtitle 2"/>
          <p:cNvSpPr>
            <a:spLocks noGrp="1"/>
          </p:cNvSpPr>
          <p:nvPr>
            <p:ph type="subTitle" idx="1"/>
          </p:nvPr>
        </p:nvSpPr>
        <p:spPr>
          <a:xfrm>
            <a:off x="5940152" y="4653136"/>
            <a:ext cx="3096344" cy="720080"/>
          </a:xfrm>
        </p:spPr>
        <p:txBody>
          <a:bodyPr>
            <a:normAutofit fontScale="62500" lnSpcReduction="20000"/>
          </a:bodyPr>
          <a:lstStyle/>
          <a:p>
            <a:r>
              <a:rPr lang="lt-LT" dirty="0" smtClean="0"/>
              <a:t>Parengė</a:t>
            </a:r>
          </a:p>
          <a:p>
            <a:r>
              <a:rPr lang="lt-LT" dirty="0" smtClean="0"/>
              <a:t>Mokytoja Asta Dabašinskienė</a:t>
            </a:r>
            <a:endParaRPr lang="lt-LT" dirty="0" smtClean="0"/>
          </a:p>
          <a:p>
            <a:r>
              <a:rPr lang="lt-LT" dirty="0" smtClean="0"/>
              <a:t>2022 </a:t>
            </a:r>
            <a:r>
              <a:rPr lang="lt-LT" dirty="0" smtClean="0"/>
              <a:t>m.</a:t>
            </a:r>
            <a:endParaRPr lang="lt-LT" dirty="0"/>
          </a:p>
        </p:txBody>
      </p:sp>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6" name="Content Placeholder 5" descr="285142005_1978882198986272_61952571296734104_n.jpg"/>
          <p:cNvPicPr>
            <a:picLocks noGrp="1" noChangeAspect="1"/>
          </p:cNvPicPr>
          <p:nvPr>
            <p:ph idx="1"/>
          </p:nvPr>
        </p:nvPicPr>
        <p:blipFill>
          <a:blip r:embed="rId2" cstate="print"/>
          <a:stretch>
            <a:fillRect/>
          </a:stretch>
        </p:blipFill>
        <p:spPr>
          <a:xfrm>
            <a:off x="2627784" y="116632"/>
            <a:ext cx="4392488" cy="3040436"/>
          </a:xfrm>
        </p:spPr>
      </p:pic>
      <p:pic>
        <p:nvPicPr>
          <p:cNvPr id="2050" name="Picture 2"/>
          <p:cNvPicPr>
            <a:picLocks noChangeAspect="1" noChangeArrowheads="1"/>
          </p:cNvPicPr>
          <p:nvPr/>
        </p:nvPicPr>
        <p:blipFill>
          <a:blip r:embed="rId3" cstate="print"/>
          <a:srcRect/>
          <a:stretch>
            <a:fillRect/>
          </a:stretch>
        </p:blipFill>
        <p:spPr bwMode="auto">
          <a:xfrm>
            <a:off x="2603781" y="3284984"/>
            <a:ext cx="4464158" cy="334811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281534876_686471245747877_2763380465847146955_n.jpg"/>
          <p:cNvPicPr>
            <a:picLocks noGrp="1" noChangeAspect="1"/>
          </p:cNvPicPr>
          <p:nvPr>
            <p:ph idx="1"/>
          </p:nvPr>
        </p:nvPicPr>
        <p:blipFill>
          <a:blip r:embed="rId2" cstate="print"/>
          <a:stretch>
            <a:fillRect/>
          </a:stretch>
        </p:blipFill>
        <p:spPr>
          <a:xfrm>
            <a:off x="1835696" y="764704"/>
            <a:ext cx="5284489" cy="5284489"/>
          </a:xfrm>
        </p:spPr>
      </p:pic>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963960"/>
          </a:xfrm>
        </p:spPr>
        <p:txBody>
          <a:bodyPr/>
          <a:lstStyle/>
          <a:p>
            <a:pPr algn="ctr"/>
            <a:r>
              <a:rPr lang="lt-LT" b="1" dirty="0" smtClean="0"/>
              <a:t>VASARA</a:t>
            </a:r>
            <a:endParaRPr lang="lt-LT" b="1" dirty="0"/>
          </a:p>
        </p:txBody>
      </p:sp>
      <p:pic>
        <p:nvPicPr>
          <p:cNvPr id="4" name="Content Placeholder 3" descr="289054118_1992806967593795_7601005433315549540_n.jpg"/>
          <p:cNvPicPr>
            <a:picLocks noGrp="1" noChangeAspect="1"/>
          </p:cNvPicPr>
          <p:nvPr>
            <p:ph idx="1"/>
          </p:nvPr>
        </p:nvPicPr>
        <p:blipFill>
          <a:blip r:embed="rId2" cstate="print"/>
          <a:stretch>
            <a:fillRect/>
          </a:stretch>
        </p:blipFill>
        <p:spPr>
          <a:xfrm>
            <a:off x="2699792" y="1159660"/>
            <a:ext cx="3744416" cy="5019110"/>
          </a:xfrm>
        </p:spPr>
      </p:pic>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288521123_1992807257593766_3536625747129058394_n.jpg"/>
          <p:cNvPicPr>
            <a:picLocks noGrp="1" noChangeAspect="1"/>
          </p:cNvPicPr>
          <p:nvPr>
            <p:ph idx="1"/>
          </p:nvPr>
        </p:nvPicPr>
        <p:blipFill>
          <a:blip r:embed="rId2" cstate="print"/>
          <a:stretch>
            <a:fillRect/>
          </a:stretch>
        </p:blipFill>
        <p:spPr>
          <a:xfrm>
            <a:off x="1187624" y="836712"/>
            <a:ext cx="6877438" cy="5158078"/>
          </a:xfrm>
        </p:spPr>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6" name="Content Placeholder 5" descr="289102628_1992806917593800_633407916124912923_n.jpg"/>
          <p:cNvPicPr>
            <a:picLocks noGrp="1" noChangeAspect="1"/>
          </p:cNvPicPr>
          <p:nvPr>
            <p:ph idx="1"/>
          </p:nvPr>
        </p:nvPicPr>
        <p:blipFill>
          <a:blip r:embed="rId2" cstate="print"/>
          <a:stretch>
            <a:fillRect/>
          </a:stretch>
        </p:blipFill>
        <p:spPr>
          <a:xfrm>
            <a:off x="1331640" y="1124744"/>
            <a:ext cx="6624736" cy="4968552"/>
          </a:xfrm>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035968"/>
          </a:xfrm>
        </p:spPr>
        <p:txBody>
          <a:bodyPr/>
          <a:lstStyle/>
          <a:p>
            <a:pPr algn="ctr"/>
            <a:r>
              <a:rPr lang="lt-LT" b="1" dirty="0" smtClean="0"/>
              <a:t>RYTINĖ MANKŠTA</a:t>
            </a:r>
            <a:endParaRPr lang="lt-LT" b="1" dirty="0"/>
          </a:p>
        </p:txBody>
      </p:sp>
      <p:sp>
        <p:nvSpPr>
          <p:cNvPr id="3" name="Content Placeholder 2"/>
          <p:cNvSpPr>
            <a:spLocks noGrp="1"/>
          </p:cNvSpPr>
          <p:nvPr>
            <p:ph idx="1"/>
          </p:nvPr>
        </p:nvSpPr>
        <p:spPr/>
        <p:txBody>
          <a:bodyPr>
            <a:normAutofit/>
          </a:bodyPr>
          <a:lstStyle/>
          <a:p>
            <a:pPr algn="ctr"/>
            <a:r>
              <a:rPr lang="lt-LT" sz="2800" dirty="0" smtClean="0"/>
              <a:t>Kiekvieną rytą mūsų darželio ugdytiniai pradeda aktyvia veikla. Tai gali būti tinkamo fizinio krūvio ir intensyvumo parinkti pratimai, žaidimai sporto salėje, lauko sporto aikštyne ar lengva mankštelė, meditacija grupėje.</a:t>
            </a:r>
            <a:endParaRPr lang="lt-LT" sz="2800" dirty="0"/>
          </a:p>
        </p:txBody>
      </p:sp>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891952"/>
          </a:xfrm>
        </p:spPr>
        <p:txBody>
          <a:bodyPr/>
          <a:lstStyle/>
          <a:p>
            <a:pPr algn="ctr"/>
            <a:r>
              <a:rPr lang="lt-LT" b="1" dirty="0" smtClean="0"/>
              <a:t>GRUPĖJE</a:t>
            </a:r>
            <a:endParaRPr lang="lt-LT" b="1" dirty="0"/>
          </a:p>
        </p:txBody>
      </p:sp>
      <p:pic>
        <p:nvPicPr>
          <p:cNvPr id="4" name="Content Placeholder 3" descr="183323676_10160136065853514_6166358364255506211_n.jpg"/>
          <p:cNvPicPr>
            <a:picLocks noGrp="1" noChangeAspect="1"/>
          </p:cNvPicPr>
          <p:nvPr>
            <p:ph idx="1"/>
          </p:nvPr>
        </p:nvPicPr>
        <p:blipFill>
          <a:blip r:embed="rId2" cstate="print"/>
          <a:stretch>
            <a:fillRect/>
          </a:stretch>
        </p:blipFill>
        <p:spPr>
          <a:xfrm>
            <a:off x="251520" y="2060848"/>
            <a:ext cx="4570554" cy="3204356"/>
          </a:xfrm>
        </p:spPr>
      </p:pic>
      <p:pic>
        <p:nvPicPr>
          <p:cNvPr id="11265" name="Picture 1" descr="C:\Users\Admin\Desktop\Nuotraukos pristatymui\306885205_1777055955979654_95883549954904546_n.jpg"/>
          <p:cNvPicPr>
            <a:picLocks noChangeAspect="1" noChangeArrowheads="1"/>
          </p:cNvPicPr>
          <p:nvPr/>
        </p:nvPicPr>
        <p:blipFill>
          <a:blip r:embed="rId3" cstate="print"/>
          <a:srcRect/>
          <a:stretch>
            <a:fillRect/>
          </a:stretch>
        </p:blipFill>
        <p:spPr bwMode="auto">
          <a:xfrm>
            <a:off x="5076056" y="1844824"/>
            <a:ext cx="3725144" cy="372514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891952"/>
          </a:xfrm>
        </p:spPr>
        <p:txBody>
          <a:bodyPr/>
          <a:lstStyle/>
          <a:p>
            <a:pPr algn="ctr"/>
            <a:r>
              <a:rPr lang="lt-LT" b="1" dirty="0" smtClean="0"/>
              <a:t>SALĖJE</a:t>
            </a:r>
            <a:endParaRPr lang="lt-LT" b="1" dirty="0"/>
          </a:p>
        </p:txBody>
      </p:sp>
      <p:pic>
        <p:nvPicPr>
          <p:cNvPr id="4" name="Content Placeholder 4" descr="76956514_10158528537438514_8300052689253826560_n.jpg"/>
          <p:cNvPicPr>
            <a:picLocks noGrp="1" noChangeAspect="1"/>
          </p:cNvPicPr>
          <p:nvPr>
            <p:ph idx="1"/>
          </p:nvPr>
        </p:nvPicPr>
        <p:blipFill>
          <a:blip r:embed="rId2" cstate="print"/>
          <a:srcRect l="13563" t="23251" r="20558" b="4411"/>
          <a:stretch>
            <a:fillRect/>
          </a:stretch>
        </p:blipFill>
        <p:spPr>
          <a:xfrm>
            <a:off x="251520" y="2065071"/>
            <a:ext cx="4104456" cy="3380153"/>
          </a:xfrm>
        </p:spPr>
      </p:pic>
      <p:pic>
        <p:nvPicPr>
          <p:cNvPr id="43010" name="Picture 2" descr="Nėra nuotraukos aprašo."/>
          <p:cNvPicPr>
            <a:picLocks noChangeAspect="1" noChangeArrowheads="1"/>
          </p:cNvPicPr>
          <p:nvPr/>
        </p:nvPicPr>
        <p:blipFill>
          <a:blip r:embed="rId3" cstate="print"/>
          <a:srcRect/>
          <a:stretch>
            <a:fillRect/>
          </a:stretch>
        </p:blipFill>
        <p:spPr bwMode="auto">
          <a:xfrm>
            <a:off x="4451987" y="2060848"/>
            <a:ext cx="4488497" cy="336637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b="1" dirty="0" smtClean="0"/>
              <a:t>LAUKE</a:t>
            </a:r>
            <a:endParaRPr lang="lt-LT" b="1" dirty="0"/>
          </a:p>
        </p:txBody>
      </p:sp>
      <p:pic>
        <p:nvPicPr>
          <p:cNvPr id="4" name="Content Placeholder 3" descr="314480413_2303842396444491_6473931830670149858_n.jpg"/>
          <p:cNvPicPr>
            <a:picLocks noGrp="1" noChangeAspect="1"/>
          </p:cNvPicPr>
          <p:nvPr>
            <p:ph idx="1"/>
          </p:nvPr>
        </p:nvPicPr>
        <p:blipFill>
          <a:blip r:embed="rId2" cstate="print"/>
          <a:stretch>
            <a:fillRect/>
          </a:stretch>
        </p:blipFill>
        <p:spPr>
          <a:xfrm>
            <a:off x="251519" y="2204864"/>
            <a:ext cx="4272475" cy="3204356"/>
          </a:xfrm>
        </p:spPr>
      </p:pic>
      <p:pic>
        <p:nvPicPr>
          <p:cNvPr id="41986" name="Picture 2" descr="Nėra nuotraukos aprašo."/>
          <p:cNvPicPr>
            <a:picLocks noChangeAspect="1" noChangeArrowheads="1"/>
          </p:cNvPicPr>
          <p:nvPr/>
        </p:nvPicPr>
        <p:blipFill>
          <a:blip r:embed="rId3" cstate="print"/>
          <a:srcRect/>
          <a:stretch>
            <a:fillRect/>
          </a:stretch>
        </p:blipFill>
        <p:spPr bwMode="auto">
          <a:xfrm>
            <a:off x="4547997" y="2204864"/>
            <a:ext cx="4224469" cy="3168352"/>
          </a:xfrm>
          <a:prstGeom prst="rect">
            <a:avLst/>
          </a:prstGeom>
          <a:noFill/>
        </p:spPr>
      </p:pic>
    </p:spTree>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80920" cy="1728192"/>
          </a:xfrm>
        </p:spPr>
        <p:txBody>
          <a:bodyPr>
            <a:normAutofit fontScale="90000"/>
          </a:bodyPr>
          <a:lstStyle/>
          <a:p>
            <a:pPr algn="ctr"/>
            <a:r>
              <a:rPr lang="lt-LT" sz="3600" b="1" dirty="0" smtClean="0"/>
              <a:t>Ugdome vaikų sąmoningumą ir tinkamos mitybos įpročius respublikiniuose projektuose,  mūsų įstaigoje ir namuose</a:t>
            </a:r>
            <a:endParaRPr lang="lt-LT" sz="3600" b="1" dirty="0"/>
          </a:p>
        </p:txBody>
      </p:sp>
      <p:sp>
        <p:nvSpPr>
          <p:cNvPr id="3" name="Text Placeholder 2"/>
          <p:cNvSpPr>
            <a:spLocks noGrp="1"/>
          </p:cNvSpPr>
          <p:nvPr>
            <p:ph type="body" idx="1"/>
          </p:nvPr>
        </p:nvSpPr>
        <p:spPr>
          <a:xfrm>
            <a:off x="2123728" y="2132856"/>
            <a:ext cx="6696744" cy="4320480"/>
          </a:xfrm>
        </p:spPr>
        <p:txBody>
          <a:bodyPr>
            <a:normAutofit fontScale="92500" lnSpcReduction="10000"/>
          </a:bodyPr>
          <a:lstStyle/>
          <a:p>
            <a:pPr>
              <a:buFont typeface="Arial" pitchFamily="34" charset="0"/>
              <a:buChar char="•"/>
            </a:pPr>
            <a:r>
              <a:rPr lang="lt-LT" dirty="0" smtClean="0"/>
              <a:t> Drauge gaminame sveikus užkandžius ir gėrimus.</a:t>
            </a:r>
          </a:p>
          <a:p>
            <a:pPr>
              <a:buFont typeface="Arial" pitchFamily="34" charset="0"/>
              <a:buChar char="•"/>
            </a:pPr>
            <a:r>
              <a:rPr lang="lt-LT" dirty="0" smtClean="0"/>
              <a:t> Geriame, skaičiuojame tinkamą kiekį vandens.</a:t>
            </a:r>
          </a:p>
          <a:p>
            <a:pPr>
              <a:buFont typeface="Arial" pitchFamily="34" charset="0"/>
              <a:buChar char="•"/>
            </a:pPr>
            <a:r>
              <a:rPr lang="lt-LT" dirty="0" smtClean="0"/>
              <a:t> Kasdien valgome vaisius ir daržoves.</a:t>
            </a:r>
          </a:p>
          <a:p>
            <a:pPr>
              <a:buFont typeface="Arial" pitchFamily="34" charset="0"/>
              <a:buChar char="•"/>
            </a:pPr>
            <a:r>
              <a:rPr lang="lt-LT" dirty="0" smtClean="0"/>
              <a:t> Aptariame ir analizuojame, kodėl taip svarbu kiekvienam iš mūsų tinkama mityba.</a:t>
            </a:r>
          </a:p>
          <a:p>
            <a:pPr>
              <a:buFont typeface="Arial" pitchFamily="34" charset="0"/>
              <a:buChar char="•"/>
            </a:pPr>
            <a:r>
              <a:rPr lang="lt-LT" dirty="0" smtClean="0"/>
              <a:t> Į pagalbą pasikviečiame visą darželio bendruomenę, kad tęstinumas būtų ir namuose.</a:t>
            </a:r>
          </a:p>
          <a:p>
            <a:pPr>
              <a:buFont typeface="Arial" pitchFamily="34" charset="0"/>
              <a:buChar char="•"/>
            </a:pPr>
            <a:r>
              <a:rPr lang="lt-LT" dirty="0" smtClean="0"/>
              <a:t> Dalyvaujame respublikiniuose projektuose ir rengiame savo projektus, šventes susijusias su sveika, aktyvia gyvensena, tinkama mityba ir emociniu intelektu.</a:t>
            </a:r>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b="1" dirty="0" smtClean="0"/>
              <a:t>Aktyvios veiklos ir sporto užsiėmimai lauke visais metų laikais</a:t>
            </a:r>
            <a:endParaRPr lang="lt-LT" b="1" dirty="0"/>
          </a:p>
        </p:txBody>
      </p:sp>
      <p:sp>
        <p:nvSpPr>
          <p:cNvPr id="3" name="Content Placeholder 2"/>
          <p:cNvSpPr>
            <a:spLocks noGrp="1"/>
          </p:cNvSpPr>
          <p:nvPr>
            <p:ph idx="1"/>
          </p:nvPr>
        </p:nvSpPr>
        <p:spPr>
          <a:xfrm>
            <a:off x="798911" y="1988840"/>
            <a:ext cx="7543800" cy="4248472"/>
          </a:xfrm>
        </p:spPr>
        <p:txBody>
          <a:bodyPr>
            <a:normAutofit/>
          </a:bodyPr>
          <a:lstStyle/>
          <a:p>
            <a:pPr algn="ctr"/>
            <a:r>
              <a:rPr lang="lt-LT" sz="2800" dirty="0" smtClean="0"/>
              <a:t>Mankštos, aktyvios veiklos nauda augančiam, tobulėjančiam, besiformuojančiam vaikui tikrai neabejotina – vaikai tampa sveikesni, tvirtesnės imuninės sistemos, dėmesingesni, ramesni, o taip pat aktyvios veiklos prisideda prie ugdytinių natūralios fizinės raidos poreikių patenkinimo. </a:t>
            </a:r>
          </a:p>
          <a:p>
            <a:endParaRPr lang="lt-LT" dirty="0"/>
          </a:p>
        </p:txBody>
      </p:sp>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4800"/>
            <a:ext cx="8568952" cy="603920"/>
          </a:xfrm>
        </p:spPr>
        <p:txBody>
          <a:bodyPr/>
          <a:lstStyle/>
          <a:p>
            <a:pPr algn="ctr"/>
            <a:r>
              <a:rPr lang="lt-LT" b="1" dirty="0" smtClean="0"/>
              <a:t>Projektai  ne darželio teritorijoje </a:t>
            </a:r>
            <a:endParaRPr lang="lt-LT" b="1" dirty="0"/>
          </a:p>
        </p:txBody>
      </p:sp>
      <p:pic>
        <p:nvPicPr>
          <p:cNvPr id="39938" name="Picture 2" descr="https://scontent.fplq1-2.fna.fbcdn.net/v/t1.6435-9/70590094_1169755443232289_843213667750117376_n.jpg?_nc_cat=111&amp;ccb=1-7&amp;_nc_sid=730e14&amp;_nc_ohc=cAG9zEFLKUsAX8La28Y&amp;tn=-p6Ve3Fm_Ud01gFK&amp;_nc_ht=scontent.fplq1-2.fna&amp;oh=00_AfCP0LdeRLaPVlutCJKPrEiBY_FY1PFffQTswQGyDu4HQg&amp;oe=63AB1144"/>
          <p:cNvPicPr>
            <a:picLocks noChangeAspect="1" noChangeArrowheads="1"/>
          </p:cNvPicPr>
          <p:nvPr/>
        </p:nvPicPr>
        <p:blipFill>
          <a:blip r:embed="rId2" cstate="print"/>
          <a:srcRect l="14213" r="2876" b="11562"/>
          <a:stretch>
            <a:fillRect/>
          </a:stretch>
        </p:blipFill>
        <p:spPr bwMode="auto">
          <a:xfrm>
            <a:off x="395536" y="3501008"/>
            <a:ext cx="3870430" cy="3096344"/>
          </a:xfrm>
          <a:prstGeom prst="rect">
            <a:avLst/>
          </a:prstGeom>
          <a:noFill/>
        </p:spPr>
      </p:pic>
      <p:pic>
        <p:nvPicPr>
          <p:cNvPr id="39940" name="Picture 4" descr="https://scontent.fplq1-2.fna.fbcdn.net/v/t39.30808-6/280203023_1963408277200331_1374866410711979650_n.jpg?_nc_cat=100&amp;ccb=1-7&amp;_nc_sid=8bfeb9&amp;_nc_ohc=UOoAPeVcZdgAX8CQfRY&amp;tn=-p6Ve3Fm_Ud01gFK&amp;_nc_ht=scontent.fplq1-2.fna&amp;oh=00_AfAO54ZdtBRpkp2U3iL7d9ki8EI4HbmYQ3TS5qMNEMtd6Q&amp;oe=6387F169"/>
          <p:cNvPicPr>
            <a:picLocks noChangeAspect="1" noChangeArrowheads="1"/>
          </p:cNvPicPr>
          <p:nvPr/>
        </p:nvPicPr>
        <p:blipFill>
          <a:blip r:embed="rId3" cstate="print"/>
          <a:srcRect/>
          <a:stretch>
            <a:fillRect/>
          </a:stretch>
        </p:blipFill>
        <p:spPr bwMode="auto">
          <a:xfrm>
            <a:off x="4670920" y="3501008"/>
            <a:ext cx="4132758" cy="3096344"/>
          </a:xfrm>
          <a:prstGeom prst="rect">
            <a:avLst/>
          </a:prstGeom>
          <a:noFill/>
        </p:spPr>
      </p:pic>
      <p:pic>
        <p:nvPicPr>
          <p:cNvPr id="39942" name="Picture 6" descr="https://scontent.fplq1-2.fna.fbcdn.net/v/t39.30808-6/274546569_1905546992986460_8021915670870568434_n.jpg?_nc_cat=108&amp;ccb=1-7&amp;_nc_sid=8bfeb9&amp;_nc_ohc=_nzLAMC-cYAAX-ucVIe&amp;_nc_ht=scontent.fplq1-2.fna&amp;oh=00_AfDRgUNLGdfD9r46mXzJP2hYGZsbCH_8bX1fYuu_HhSkbw&amp;oe=6388BBBA"/>
          <p:cNvPicPr>
            <a:picLocks noChangeAspect="1" noChangeArrowheads="1"/>
          </p:cNvPicPr>
          <p:nvPr/>
        </p:nvPicPr>
        <p:blipFill>
          <a:blip r:embed="rId4" cstate="print"/>
          <a:srcRect/>
          <a:stretch>
            <a:fillRect/>
          </a:stretch>
        </p:blipFill>
        <p:spPr bwMode="auto">
          <a:xfrm>
            <a:off x="5868144" y="980728"/>
            <a:ext cx="3119569" cy="2237952"/>
          </a:xfrm>
          <a:prstGeom prst="rect">
            <a:avLst/>
          </a:prstGeom>
          <a:noFill/>
        </p:spPr>
      </p:pic>
      <p:sp>
        <p:nvSpPr>
          <p:cNvPr id="7" name="Content Placeholder 6"/>
          <p:cNvSpPr>
            <a:spLocks noGrp="1"/>
          </p:cNvSpPr>
          <p:nvPr>
            <p:ph idx="1"/>
          </p:nvPr>
        </p:nvSpPr>
        <p:spPr>
          <a:xfrm>
            <a:off x="798911" y="1752600"/>
            <a:ext cx="4853209" cy="1748408"/>
          </a:xfrm>
        </p:spPr>
        <p:txBody>
          <a:bodyPr/>
          <a:lstStyle/>
          <a:p>
            <a:endParaRPr lang="lt-LT" dirty="0"/>
          </a:p>
        </p:txBody>
      </p:sp>
      <p:pic>
        <p:nvPicPr>
          <p:cNvPr id="39944" name="Picture 8" descr="https://scontent.fvno8-1.fna.fbcdn.net/v/t1.6435-9/78482283_1224974207710412_6229084781280231424_n.jpg?_nc_cat=110&amp;ccb=1-7&amp;_nc_sid=8bfeb9&amp;_nc_ohc=de8DNcHufAoAX-OuaWu&amp;_nc_ht=scontent.fvno8-1.fna&amp;oh=00_AfBCOw_kEXZci5psUKUr7b7Nz661WBX-G_v3U46K0cNpCQ&amp;oe=63AB1ADE"/>
          <p:cNvPicPr>
            <a:picLocks noChangeAspect="1" noChangeArrowheads="1"/>
          </p:cNvPicPr>
          <p:nvPr/>
        </p:nvPicPr>
        <p:blipFill>
          <a:blip r:embed="rId5" cstate="print"/>
          <a:srcRect/>
          <a:stretch>
            <a:fillRect/>
          </a:stretch>
        </p:blipFill>
        <p:spPr bwMode="auto">
          <a:xfrm>
            <a:off x="899593" y="908718"/>
            <a:ext cx="2520280" cy="2520281"/>
          </a:xfrm>
          <a:prstGeom prst="rect">
            <a:avLst/>
          </a:prstGeom>
          <a:noFill/>
        </p:spPr>
      </p:pic>
      <p:pic>
        <p:nvPicPr>
          <p:cNvPr id="9" name="Content Placeholder 3" descr="307115331_599327591930970_982743933329800816_n.jpg"/>
          <p:cNvPicPr>
            <a:picLocks noChangeAspect="1"/>
          </p:cNvPicPr>
          <p:nvPr/>
        </p:nvPicPr>
        <p:blipFill>
          <a:blip r:embed="rId6" cstate="print"/>
          <a:stretch>
            <a:fillRect/>
          </a:stretch>
        </p:blipFill>
        <p:spPr>
          <a:xfrm>
            <a:off x="3725906" y="908720"/>
            <a:ext cx="1836204" cy="2448272"/>
          </a:xfrm>
          <a:prstGeom prst="rect">
            <a:avLst/>
          </a:prstGeom>
        </p:spPr>
      </p:pic>
    </p:spTree>
  </p:cSld>
  <p:clrMapOvr>
    <a:masterClrMapping/>
  </p:clrMapOvr>
  <p:transition spd="slow">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4800"/>
            <a:ext cx="8064896" cy="603920"/>
          </a:xfrm>
        </p:spPr>
        <p:txBody>
          <a:bodyPr/>
          <a:lstStyle/>
          <a:p>
            <a:pPr algn="ctr"/>
            <a:r>
              <a:rPr lang="lt-LT" b="1" dirty="0" smtClean="0"/>
              <a:t>Veiklos ir projektai grupėse</a:t>
            </a:r>
            <a:endParaRPr lang="lt-LT" b="1" dirty="0"/>
          </a:p>
        </p:txBody>
      </p:sp>
      <p:pic>
        <p:nvPicPr>
          <p:cNvPr id="4" name="Content Placeholder 3" descr="73546688_10158468211263514_5998449774833958912_n.jpg"/>
          <p:cNvPicPr>
            <a:picLocks noGrp="1" noChangeAspect="1"/>
          </p:cNvPicPr>
          <p:nvPr>
            <p:ph idx="1"/>
          </p:nvPr>
        </p:nvPicPr>
        <p:blipFill>
          <a:blip r:embed="rId2" cstate="print"/>
          <a:stretch>
            <a:fillRect/>
          </a:stretch>
        </p:blipFill>
        <p:spPr>
          <a:xfrm>
            <a:off x="755576" y="3861048"/>
            <a:ext cx="3600400" cy="2700300"/>
          </a:xfrm>
        </p:spPr>
      </p:pic>
      <p:pic>
        <p:nvPicPr>
          <p:cNvPr id="38914" name="Picture 2" descr="Gali būti 1 asmuo, vaikas ir veikla viduje vaizdas"/>
          <p:cNvPicPr>
            <a:picLocks noChangeAspect="1" noChangeArrowheads="1"/>
          </p:cNvPicPr>
          <p:nvPr/>
        </p:nvPicPr>
        <p:blipFill>
          <a:blip r:embed="rId3" cstate="print"/>
          <a:srcRect/>
          <a:stretch>
            <a:fillRect/>
          </a:stretch>
        </p:blipFill>
        <p:spPr bwMode="auto">
          <a:xfrm>
            <a:off x="827584" y="1052736"/>
            <a:ext cx="2083083" cy="2777444"/>
          </a:xfrm>
          <a:prstGeom prst="rect">
            <a:avLst/>
          </a:prstGeom>
          <a:noFill/>
        </p:spPr>
      </p:pic>
      <p:pic>
        <p:nvPicPr>
          <p:cNvPr id="38916" name="Picture 4" descr="Gali būti 6 žmonės, maistas ir veikla viduje vaizdas"/>
          <p:cNvPicPr>
            <a:picLocks noChangeAspect="1" noChangeArrowheads="1"/>
          </p:cNvPicPr>
          <p:nvPr/>
        </p:nvPicPr>
        <p:blipFill>
          <a:blip r:embed="rId4" cstate="print"/>
          <a:srcRect/>
          <a:stretch>
            <a:fillRect/>
          </a:stretch>
        </p:blipFill>
        <p:spPr bwMode="auto">
          <a:xfrm>
            <a:off x="5220072" y="3861048"/>
            <a:ext cx="3058816" cy="2808312"/>
          </a:xfrm>
          <a:prstGeom prst="rect">
            <a:avLst/>
          </a:prstGeom>
          <a:noFill/>
        </p:spPr>
      </p:pic>
      <p:pic>
        <p:nvPicPr>
          <p:cNvPr id="38918" name="Picture 6" descr="https://scontent.fvno8-1.fna.fbcdn.net/v/t1.6435-9/89848394_1326927097515122_7211335980739985408_n.jpg?_nc_cat=105&amp;ccb=1-7&amp;_nc_sid=730e14&amp;_nc_ohc=lgwsQIyOFsoAX9XpwR8&amp;tn=-p6Ve3Fm_Ud01gFK&amp;_nc_ht=scontent.fvno8-1.fna&amp;oh=00_AfC7uz1l6jdKlcvBAUeKrlb14JHJ4SEd0s4igR6M-XlUdg&amp;oe=63AB0E92"/>
          <p:cNvPicPr>
            <a:picLocks noChangeAspect="1" noChangeArrowheads="1"/>
          </p:cNvPicPr>
          <p:nvPr/>
        </p:nvPicPr>
        <p:blipFill>
          <a:blip r:embed="rId5" cstate="print"/>
          <a:srcRect t="6300" r="18347" b="13901"/>
          <a:stretch>
            <a:fillRect/>
          </a:stretch>
        </p:blipFill>
        <p:spPr bwMode="auto">
          <a:xfrm>
            <a:off x="3059832" y="1052736"/>
            <a:ext cx="2033278" cy="2736304"/>
          </a:xfrm>
          <a:prstGeom prst="rect">
            <a:avLst/>
          </a:prstGeom>
          <a:noFill/>
        </p:spPr>
      </p:pic>
      <p:pic>
        <p:nvPicPr>
          <p:cNvPr id="38920" name="Picture 8" descr="Nėra nuotraukos aprašo."/>
          <p:cNvPicPr>
            <a:picLocks noChangeAspect="1" noChangeArrowheads="1"/>
          </p:cNvPicPr>
          <p:nvPr/>
        </p:nvPicPr>
        <p:blipFill>
          <a:blip r:embed="rId6" cstate="print"/>
          <a:srcRect/>
          <a:stretch>
            <a:fillRect/>
          </a:stretch>
        </p:blipFill>
        <p:spPr bwMode="auto">
          <a:xfrm>
            <a:off x="5220072" y="1556792"/>
            <a:ext cx="3659203" cy="1772816"/>
          </a:xfrm>
          <a:prstGeom prst="rect">
            <a:avLst/>
          </a:prstGeom>
          <a:noFill/>
        </p:spPr>
      </p:pic>
    </p:spTree>
  </p:cSld>
  <p:clrMapOvr>
    <a:masterClrMapping/>
  </p:clrMapOvr>
  <p:transition spd="slow">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107976"/>
          </a:xfrm>
        </p:spPr>
        <p:txBody>
          <a:bodyPr/>
          <a:lstStyle/>
          <a:p>
            <a:pPr algn="ctr"/>
            <a:r>
              <a:rPr lang="lt-LT" b="1" dirty="0" smtClean="0"/>
              <a:t>Tęstinumas namuose</a:t>
            </a:r>
            <a:endParaRPr lang="lt-LT" b="1" dirty="0"/>
          </a:p>
        </p:txBody>
      </p:sp>
      <p:pic>
        <p:nvPicPr>
          <p:cNvPr id="4" name="Content Placeholder 3" descr="94243095_10207939399038438_662218673540300800_n.jpg"/>
          <p:cNvPicPr>
            <a:picLocks noGrp="1" noChangeAspect="1"/>
          </p:cNvPicPr>
          <p:nvPr>
            <p:ph idx="1"/>
          </p:nvPr>
        </p:nvPicPr>
        <p:blipFill>
          <a:blip r:embed="rId2" cstate="print"/>
          <a:stretch>
            <a:fillRect/>
          </a:stretch>
        </p:blipFill>
        <p:spPr>
          <a:xfrm>
            <a:off x="251520" y="1916832"/>
            <a:ext cx="3960440" cy="3448955"/>
          </a:xfrm>
        </p:spPr>
      </p:pic>
      <p:pic>
        <p:nvPicPr>
          <p:cNvPr id="37890" name="Picture 2" descr="Gali būti 2 žmonės, žmonės stovi, braškė ir veikla lauke vaizdas"/>
          <p:cNvPicPr>
            <a:picLocks noChangeAspect="1" noChangeArrowheads="1"/>
          </p:cNvPicPr>
          <p:nvPr/>
        </p:nvPicPr>
        <p:blipFill>
          <a:blip r:embed="rId3" cstate="print"/>
          <a:srcRect/>
          <a:stretch>
            <a:fillRect/>
          </a:stretch>
        </p:blipFill>
        <p:spPr bwMode="auto">
          <a:xfrm>
            <a:off x="4451988" y="1988840"/>
            <a:ext cx="4532510" cy="3399383"/>
          </a:xfrm>
          <a:prstGeom prst="rect">
            <a:avLst/>
          </a:prstGeom>
          <a:noFill/>
        </p:spPr>
      </p:pic>
    </p:spTree>
  </p:cSld>
  <p:clrMapOvr>
    <a:masterClrMapping/>
  </p:clrMapOvr>
  <p:transition spd="slow">
    <p:whee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035968"/>
          </a:xfrm>
        </p:spPr>
        <p:txBody>
          <a:bodyPr>
            <a:normAutofit fontScale="90000"/>
          </a:bodyPr>
          <a:lstStyle/>
          <a:p>
            <a:pPr algn="ctr"/>
            <a:r>
              <a:rPr lang="lt-LT" b="1" dirty="0" smtClean="0"/>
              <a:t>Šventės, spektakliai susiję su sveika gyvensena</a:t>
            </a:r>
            <a:endParaRPr lang="lt-LT" b="1" dirty="0"/>
          </a:p>
        </p:txBody>
      </p:sp>
      <p:pic>
        <p:nvPicPr>
          <p:cNvPr id="5" name="Content Placeholder 4" descr="257293495_1835355703338923_1162234555632126670_n.jpg"/>
          <p:cNvPicPr>
            <a:picLocks noGrp="1" noChangeAspect="1"/>
          </p:cNvPicPr>
          <p:nvPr>
            <p:ph sz="half" idx="1"/>
          </p:nvPr>
        </p:nvPicPr>
        <p:blipFill>
          <a:blip r:embed="rId2" cstate="print"/>
          <a:srcRect t="-3333" r="-761"/>
          <a:stretch>
            <a:fillRect/>
          </a:stretch>
        </p:blipFill>
        <p:spPr>
          <a:xfrm>
            <a:off x="4788024" y="1340768"/>
            <a:ext cx="3600400" cy="2325258"/>
          </a:xfrm>
        </p:spPr>
      </p:pic>
      <p:pic>
        <p:nvPicPr>
          <p:cNvPr id="8" name="Content Placeholder 7" descr="257900051_1835355766672250_591971996053612325_n.jpg"/>
          <p:cNvPicPr>
            <a:picLocks noGrp="1" noChangeAspect="1"/>
          </p:cNvPicPr>
          <p:nvPr>
            <p:ph sz="half" idx="2"/>
          </p:nvPr>
        </p:nvPicPr>
        <p:blipFill>
          <a:blip r:embed="rId3" cstate="print"/>
          <a:srcRect l="3878" t="11438" r="8854" b="20726"/>
          <a:stretch>
            <a:fillRect/>
          </a:stretch>
        </p:blipFill>
        <p:spPr>
          <a:xfrm>
            <a:off x="4860032" y="3861048"/>
            <a:ext cx="3626117" cy="2664296"/>
          </a:xfrm>
        </p:spPr>
      </p:pic>
      <p:pic>
        <p:nvPicPr>
          <p:cNvPr id="1026" name="Picture 2"/>
          <p:cNvPicPr>
            <a:picLocks noChangeAspect="1" noChangeArrowheads="1"/>
          </p:cNvPicPr>
          <p:nvPr/>
        </p:nvPicPr>
        <p:blipFill>
          <a:blip r:embed="rId4" cstate="print"/>
          <a:srcRect l="19049" t="1670" r="804"/>
          <a:stretch>
            <a:fillRect/>
          </a:stretch>
        </p:blipFill>
        <p:spPr bwMode="auto">
          <a:xfrm>
            <a:off x="755576" y="1628800"/>
            <a:ext cx="2952328" cy="4829503"/>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640960" cy="3024336"/>
          </a:xfrm>
        </p:spPr>
        <p:txBody>
          <a:bodyPr>
            <a:noAutofit/>
          </a:bodyPr>
          <a:lstStyle/>
          <a:p>
            <a:pPr algn="ctr"/>
            <a:r>
              <a:rPr lang="lt-LT" b="1" dirty="0" smtClean="0"/>
              <a:t>Į svečius kviečiamės edukacijas ir savo srities profesionalus.</a:t>
            </a:r>
            <a:r>
              <a:rPr lang="lt-LT" sz="2400" dirty="0" smtClean="0"/>
              <a:t/>
            </a:r>
            <a:br>
              <a:rPr lang="lt-LT" sz="2400" dirty="0" smtClean="0"/>
            </a:br>
            <a:r>
              <a:rPr lang="lt-LT" sz="2000" dirty="0" smtClean="0"/>
              <a:t>Vaikučiai dalyvavo Kauno miesto savivaldybės visuomenės sveikatos biuro organizuotoje edukacijoje "Maitinkimės sveikai", kurios metu kartu su virtuvės šefe Vita Brūzgiene atliko įvairias užduotis ir gamino sveikatai palankias salotas, kokteilį. Vaikai buvo supažindinami su virėjo profesija, vaisių ir daržovių nauda organizmui, sveika mityba  </a:t>
            </a:r>
            <a:endParaRPr lang="lt-LT" sz="2000" dirty="0"/>
          </a:p>
        </p:txBody>
      </p:sp>
      <p:pic>
        <p:nvPicPr>
          <p:cNvPr id="4" name="Content Placeholder 3" descr="272579004_1886212671586559_8836262684614540253_n.jpg"/>
          <p:cNvPicPr>
            <a:picLocks noGrp="1" noChangeAspect="1"/>
          </p:cNvPicPr>
          <p:nvPr>
            <p:ph idx="1"/>
          </p:nvPr>
        </p:nvPicPr>
        <p:blipFill>
          <a:blip r:embed="rId2" cstate="print"/>
          <a:stretch>
            <a:fillRect/>
          </a:stretch>
        </p:blipFill>
        <p:spPr>
          <a:xfrm>
            <a:off x="539552" y="3284984"/>
            <a:ext cx="2307729" cy="3076972"/>
          </a:xfrm>
        </p:spPr>
      </p:pic>
      <p:pic>
        <p:nvPicPr>
          <p:cNvPr id="2050" name="Picture 2"/>
          <p:cNvPicPr>
            <a:picLocks noChangeAspect="1" noChangeArrowheads="1"/>
          </p:cNvPicPr>
          <p:nvPr/>
        </p:nvPicPr>
        <p:blipFill>
          <a:blip r:embed="rId3" cstate="print"/>
          <a:srcRect/>
          <a:stretch>
            <a:fillRect/>
          </a:stretch>
        </p:blipFill>
        <p:spPr bwMode="auto">
          <a:xfrm>
            <a:off x="4283968" y="3212976"/>
            <a:ext cx="4304342" cy="3228256"/>
          </a:xfrm>
          <a:prstGeom prst="rect">
            <a:avLst/>
          </a:prstGeom>
          <a:noFill/>
          <a:ln w="9525">
            <a:noFill/>
            <a:miter lim="800000"/>
            <a:headEnd/>
            <a:tailEnd/>
          </a:ln>
        </p:spPr>
      </p:pic>
    </p:spTree>
  </p:cSld>
  <p:clrMapOvr>
    <a:masterClrMapping/>
  </p:clrMapOvr>
  <p:transition spd="slow">
    <p:whee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t-LT" sz="2800" dirty="0" smtClean="0"/>
              <a:t>Darželio ugdytiniai dalyvavo judesio studijos "Strakaliukas" organizuotuose užsiėmimuose</a:t>
            </a:r>
            <a:endParaRPr lang="lt-LT" sz="2800" dirty="0"/>
          </a:p>
        </p:txBody>
      </p:sp>
      <p:sp>
        <p:nvSpPr>
          <p:cNvPr id="3" name="Content Placeholder 2"/>
          <p:cNvSpPr>
            <a:spLocks noGrp="1"/>
          </p:cNvSpPr>
          <p:nvPr>
            <p:ph idx="1"/>
          </p:nvPr>
        </p:nvSpPr>
        <p:spPr/>
        <p:txBody>
          <a:bodyPr/>
          <a:lstStyle/>
          <a:p>
            <a:endParaRPr lang="lt-LT" dirty="0"/>
          </a:p>
        </p:txBody>
      </p:sp>
      <p:pic>
        <p:nvPicPr>
          <p:cNvPr id="77826" name="Picture 2" descr="https://scontent.fvno8-1.fna.fbcdn.net/v/t1.6435-9/74632505_1203094499898383_4295712477120823296_n.jpg?_nc_cat=108&amp;ccb=1-7&amp;_nc_sid=730e14&amp;_nc_ohc=M9X6WTHq160AX8c-kdW&amp;_nc_ht=scontent.fvno8-1.fna&amp;oh=00_AfABDHQofvb7gQK4v0DqVxZlxQEyW1_BmVY2Ync01EeFCA&amp;oe=63AB031A"/>
          <p:cNvPicPr>
            <a:picLocks noChangeAspect="1" noChangeArrowheads="1"/>
          </p:cNvPicPr>
          <p:nvPr/>
        </p:nvPicPr>
        <p:blipFill>
          <a:blip r:embed="rId2" cstate="print"/>
          <a:srcRect/>
          <a:stretch>
            <a:fillRect/>
          </a:stretch>
        </p:blipFill>
        <p:spPr bwMode="auto">
          <a:xfrm>
            <a:off x="251520" y="2636912"/>
            <a:ext cx="4480496" cy="2520280"/>
          </a:xfrm>
          <a:prstGeom prst="rect">
            <a:avLst/>
          </a:prstGeom>
          <a:noFill/>
        </p:spPr>
      </p:pic>
      <p:pic>
        <p:nvPicPr>
          <p:cNvPr id="77828" name="Picture 4" descr="Nėra nuotraukos aprašo."/>
          <p:cNvPicPr>
            <a:picLocks noChangeAspect="1" noChangeArrowheads="1"/>
          </p:cNvPicPr>
          <p:nvPr/>
        </p:nvPicPr>
        <p:blipFill>
          <a:blip r:embed="rId3" cstate="print"/>
          <a:srcRect/>
          <a:stretch>
            <a:fillRect/>
          </a:stretch>
        </p:blipFill>
        <p:spPr bwMode="auto">
          <a:xfrm>
            <a:off x="5220072" y="1844824"/>
            <a:ext cx="3593274" cy="482453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68952" cy="1872208"/>
          </a:xfrm>
        </p:spPr>
        <p:txBody>
          <a:bodyPr>
            <a:noAutofit/>
          </a:bodyPr>
          <a:lstStyle/>
          <a:p>
            <a:r>
              <a:rPr lang="lt-LT" sz="2000" dirty="0" smtClean="0"/>
              <a:t>Žolininkas M. Lasinskas būdamas pas mus svečiuose pasakojo ir demonstravo vaistažolių naudą žmogaus sveikatai, jų rinkimo ypatybes, gydomąsias savybes, atliko praktines užduotėles, darė prieskonių druską, žolelių mišinius.</a:t>
            </a:r>
            <a:br>
              <a:rPr lang="lt-LT" sz="2000" dirty="0" smtClean="0"/>
            </a:br>
            <a:r>
              <a:rPr lang="lt-LT" sz="2000" dirty="0" smtClean="0"/>
              <a:t> Atsakė į tėvelių, mokytojų ir vaikučių klausimus.</a:t>
            </a:r>
            <a:r>
              <a:rPr lang="lt-LT" sz="1800" dirty="0" smtClean="0"/>
              <a:t/>
            </a:r>
            <a:br>
              <a:rPr lang="lt-LT" sz="1800" dirty="0" smtClean="0"/>
            </a:br>
            <a:endParaRPr lang="lt-LT" sz="1800" dirty="0"/>
          </a:p>
        </p:txBody>
      </p:sp>
      <p:pic>
        <p:nvPicPr>
          <p:cNvPr id="6" name="Content Placeholder 5" descr="108123358_956163894844844_3437725945675826830_n.jpg"/>
          <p:cNvPicPr>
            <a:picLocks noGrp="1" noChangeAspect="1"/>
          </p:cNvPicPr>
          <p:nvPr>
            <p:ph sz="half" idx="2"/>
          </p:nvPr>
        </p:nvPicPr>
        <p:blipFill>
          <a:blip r:embed="rId2" cstate="print"/>
          <a:srcRect t="5640" r="-1312"/>
          <a:stretch>
            <a:fillRect/>
          </a:stretch>
        </p:blipFill>
        <p:spPr>
          <a:xfrm>
            <a:off x="6084168" y="1951644"/>
            <a:ext cx="2232248" cy="4301565"/>
          </a:xfrm>
        </p:spPr>
      </p:pic>
      <p:pic>
        <p:nvPicPr>
          <p:cNvPr id="8" name="Content Placeholder 7" descr="108225349_372707237024149_1944436811348424959_n.jpg"/>
          <p:cNvPicPr>
            <a:picLocks noGrp="1" noChangeAspect="1"/>
          </p:cNvPicPr>
          <p:nvPr>
            <p:ph sz="half" idx="1"/>
          </p:nvPr>
        </p:nvPicPr>
        <p:blipFill>
          <a:blip r:embed="rId3" cstate="print"/>
          <a:stretch>
            <a:fillRect/>
          </a:stretch>
        </p:blipFill>
        <p:spPr>
          <a:xfrm>
            <a:off x="467544" y="1973942"/>
            <a:ext cx="2049067" cy="4239451"/>
          </a:xfrm>
        </p:spPr>
      </p:pic>
      <p:pic>
        <p:nvPicPr>
          <p:cNvPr id="2050" name="Picture 2" descr="Nėra nuotraukos aprašo."/>
          <p:cNvPicPr>
            <a:picLocks noChangeAspect="1" noChangeArrowheads="1"/>
          </p:cNvPicPr>
          <p:nvPr/>
        </p:nvPicPr>
        <p:blipFill>
          <a:blip r:embed="rId4" cstate="print"/>
          <a:srcRect/>
          <a:stretch>
            <a:fillRect/>
          </a:stretch>
        </p:blipFill>
        <p:spPr bwMode="auto">
          <a:xfrm>
            <a:off x="2915816" y="1988840"/>
            <a:ext cx="2529854" cy="4248472"/>
          </a:xfrm>
          <a:prstGeom prst="rect">
            <a:avLst/>
          </a:prstGeom>
          <a:noFill/>
        </p:spPr>
      </p:pic>
    </p:spTree>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04800"/>
            <a:ext cx="8712968" cy="1219200"/>
          </a:xfrm>
        </p:spPr>
        <p:txBody>
          <a:bodyPr>
            <a:noAutofit/>
          </a:bodyPr>
          <a:lstStyle/>
          <a:p>
            <a:pPr algn="ctr"/>
            <a:r>
              <a:rPr lang="lt-LT" sz="2800" b="1" dirty="0" smtClean="0"/>
              <a:t>Džiaugiamės kai veiklas praveda ir kiti mūsų bendruomenės nariai tai - tėveliai, darželio sveikatos specialistė</a:t>
            </a:r>
            <a:endParaRPr lang="lt-LT" sz="2800" b="1" dirty="0"/>
          </a:p>
        </p:txBody>
      </p:sp>
      <p:pic>
        <p:nvPicPr>
          <p:cNvPr id="4" name="Content Placeholder 3" descr="311993133_694474668943609_6013246784529268685_n.jpg"/>
          <p:cNvPicPr>
            <a:picLocks noGrp="1" noChangeAspect="1"/>
          </p:cNvPicPr>
          <p:nvPr>
            <p:ph idx="1"/>
          </p:nvPr>
        </p:nvPicPr>
        <p:blipFill>
          <a:blip r:embed="rId2" cstate="print"/>
          <a:stretch>
            <a:fillRect/>
          </a:stretch>
        </p:blipFill>
        <p:spPr>
          <a:xfrm>
            <a:off x="2987824" y="2348880"/>
            <a:ext cx="2952328" cy="2952328"/>
          </a:xfrm>
        </p:spPr>
      </p:pic>
      <p:pic>
        <p:nvPicPr>
          <p:cNvPr id="4097" name="Picture 1" descr="C:\Users\Admin\Desktop\Nuotraukos pristatymui\312534354_2924918401145131_2373318573249463560_n.jpg"/>
          <p:cNvPicPr>
            <a:picLocks noChangeAspect="1" noChangeArrowheads="1"/>
          </p:cNvPicPr>
          <p:nvPr/>
        </p:nvPicPr>
        <p:blipFill>
          <a:blip r:embed="rId3" cstate="print"/>
          <a:srcRect/>
          <a:stretch>
            <a:fillRect/>
          </a:stretch>
        </p:blipFill>
        <p:spPr bwMode="auto">
          <a:xfrm>
            <a:off x="6084168" y="2132856"/>
            <a:ext cx="2862318" cy="3816424"/>
          </a:xfrm>
          <a:prstGeom prst="rect">
            <a:avLst/>
          </a:prstGeom>
          <a:noFill/>
        </p:spPr>
      </p:pic>
      <p:pic>
        <p:nvPicPr>
          <p:cNvPr id="34818" name="Picture 2" descr="Gali būti 5 žmonės, vaikas, žmonės stovi, žmonės sėdi ir veikla viduje vaizdas"/>
          <p:cNvPicPr>
            <a:picLocks noChangeAspect="1" noChangeArrowheads="1"/>
          </p:cNvPicPr>
          <p:nvPr/>
        </p:nvPicPr>
        <p:blipFill>
          <a:blip r:embed="rId4" cstate="print"/>
          <a:srcRect b="16216"/>
          <a:stretch>
            <a:fillRect/>
          </a:stretch>
        </p:blipFill>
        <p:spPr bwMode="auto">
          <a:xfrm>
            <a:off x="323528" y="2132856"/>
            <a:ext cx="2461268" cy="3672408"/>
          </a:xfrm>
          <a:prstGeom prst="rect">
            <a:avLst/>
          </a:prstGeom>
          <a:noFill/>
        </p:spPr>
      </p:pic>
    </p:spTree>
  </p:cSld>
  <p:clrMapOvr>
    <a:masterClrMapping/>
  </p:clrMapOvr>
  <p:transition spd="slow">
    <p:whee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b="1" dirty="0" smtClean="0"/>
              <a:t>Vaisius, daržoves ne tik valgome ir gaminame, tačiau ir patys juos auginame </a:t>
            </a:r>
            <a:endParaRPr lang="lt-LT" b="1" dirty="0"/>
          </a:p>
        </p:txBody>
      </p:sp>
      <p:pic>
        <p:nvPicPr>
          <p:cNvPr id="4" name="Content Placeholder 3" descr="92661398_3122958281059229_8801422711550115840_n.jpg"/>
          <p:cNvPicPr>
            <a:picLocks noGrp="1" noChangeAspect="1"/>
          </p:cNvPicPr>
          <p:nvPr>
            <p:ph idx="1"/>
          </p:nvPr>
        </p:nvPicPr>
        <p:blipFill>
          <a:blip r:embed="rId2" cstate="print"/>
          <a:srcRect t="15324" b="25082"/>
          <a:stretch>
            <a:fillRect/>
          </a:stretch>
        </p:blipFill>
        <p:spPr>
          <a:xfrm>
            <a:off x="467544" y="2492896"/>
            <a:ext cx="2001941" cy="2520280"/>
          </a:xfrm>
        </p:spPr>
      </p:pic>
      <p:pic>
        <p:nvPicPr>
          <p:cNvPr id="3074" name="Picture 2" descr="C:\Users\Admin\Desktop\Nuotraukos pristatymui\285645450_1978528472354978_945993303624324837_n.jpg"/>
          <p:cNvPicPr>
            <a:picLocks noChangeAspect="1" noChangeArrowheads="1"/>
          </p:cNvPicPr>
          <p:nvPr/>
        </p:nvPicPr>
        <p:blipFill>
          <a:blip r:embed="rId3" cstate="print"/>
          <a:srcRect l="7258" t="6452" r="5645" b="9677"/>
          <a:stretch>
            <a:fillRect/>
          </a:stretch>
        </p:blipFill>
        <p:spPr bwMode="auto">
          <a:xfrm>
            <a:off x="2771800" y="1688807"/>
            <a:ext cx="2952328" cy="2132237"/>
          </a:xfrm>
          <a:prstGeom prst="rect">
            <a:avLst/>
          </a:prstGeom>
          <a:noFill/>
        </p:spPr>
      </p:pic>
      <p:pic>
        <p:nvPicPr>
          <p:cNvPr id="3076" name="Picture 4" descr="Nėra nuotraukos aprašo."/>
          <p:cNvPicPr>
            <a:picLocks noChangeAspect="1" noChangeArrowheads="1"/>
          </p:cNvPicPr>
          <p:nvPr/>
        </p:nvPicPr>
        <p:blipFill>
          <a:blip r:embed="rId4" cstate="print"/>
          <a:srcRect/>
          <a:stretch>
            <a:fillRect/>
          </a:stretch>
        </p:blipFill>
        <p:spPr bwMode="auto">
          <a:xfrm>
            <a:off x="6084168" y="2348880"/>
            <a:ext cx="2564903" cy="2564904"/>
          </a:xfrm>
          <a:prstGeom prst="rect">
            <a:avLst/>
          </a:prstGeom>
          <a:noFill/>
        </p:spPr>
      </p:pic>
      <p:pic>
        <p:nvPicPr>
          <p:cNvPr id="3078" name="Picture 6" descr="Nėra nuotraukos aprašo."/>
          <p:cNvPicPr>
            <a:picLocks noChangeAspect="1" noChangeArrowheads="1"/>
          </p:cNvPicPr>
          <p:nvPr/>
        </p:nvPicPr>
        <p:blipFill>
          <a:blip r:embed="rId5" cstate="print"/>
          <a:srcRect t="9714"/>
          <a:stretch>
            <a:fillRect/>
          </a:stretch>
        </p:blipFill>
        <p:spPr bwMode="auto">
          <a:xfrm>
            <a:off x="2771800" y="3861048"/>
            <a:ext cx="3000375" cy="2708920"/>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891952"/>
          </a:xfrm>
        </p:spPr>
        <p:txBody>
          <a:bodyPr>
            <a:normAutofit fontScale="90000"/>
          </a:bodyPr>
          <a:lstStyle/>
          <a:p>
            <a:pPr algn="ctr"/>
            <a:r>
              <a:rPr lang="lt-LT" b="1" dirty="0" smtClean="0"/>
              <a:t>Basų kojų takas – Kneipp’o takas</a:t>
            </a:r>
            <a:endParaRPr lang="lt-LT" b="1" dirty="0"/>
          </a:p>
        </p:txBody>
      </p:sp>
      <p:sp>
        <p:nvSpPr>
          <p:cNvPr id="3" name="Content Placeholder 2"/>
          <p:cNvSpPr>
            <a:spLocks noGrp="1"/>
          </p:cNvSpPr>
          <p:nvPr>
            <p:ph idx="1"/>
          </p:nvPr>
        </p:nvSpPr>
        <p:spPr/>
        <p:txBody>
          <a:bodyPr>
            <a:normAutofit fontScale="92500" lnSpcReduction="10000"/>
          </a:bodyPr>
          <a:lstStyle/>
          <a:p>
            <a:r>
              <a:rPr lang="lt-LT" dirty="0" smtClean="0"/>
              <a:t> Vaikščioti basomis – retas malonumas ir netgi savotiška modernaus gyvenimo prabanga. </a:t>
            </a:r>
          </a:p>
          <a:p>
            <a:r>
              <a:rPr lang="lt-LT" dirty="0" smtClean="0"/>
              <a:t> Pėdos gali būti stimuliuojamos vaikščiojant per sniegą, šaltą vandenį, ant įvairios formos tekstūros. Ši pėdų stimuliacija žmogaus kūną veikia refleksoterapiškai. Sveikatingumo taką gali sudaryti įvairios skirtingos dangos, kurių paviršiai stimuliuos taškus pėdose, skatins limfą, mažins stresą, harmonizuos emocijas, formuos ir mankštins pėdos skliautą, stimuliuos vidaus organų veiklą. Tai visapusiška nauda augančiam vaiko organizmui.</a:t>
            </a:r>
            <a:endParaRPr lang="lt-LT" dirty="0"/>
          </a:p>
        </p:txBody>
      </p:sp>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035968"/>
          </a:xfrm>
        </p:spPr>
        <p:txBody>
          <a:bodyPr/>
          <a:lstStyle/>
          <a:p>
            <a:pPr algn="ctr"/>
            <a:r>
              <a:rPr lang="lt-LT" b="1" dirty="0" smtClean="0"/>
              <a:t>RUDUO</a:t>
            </a:r>
            <a:endParaRPr lang="lt-LT" b="1" dirty="0"/>
          </a:p>
        </p:txBody>
      </p:sp>
      <p:pic>
        <p:nvPicPr>
          <p:cNvPr id="4" name="Content Placeholder 3" descr="314459435_823008818903066_2626342519352569916_n.jpg"/>
          <p:cNvPicPr>
            <a:picLocks noGrp="1" noChangeAspect="1"/>
          </p:cNvPicPr>
          <p:nvPr>
            <p:ph idx="1"/>
          </p:nvPr>
        </p:nvPicPr>
        <p:blipFill>
          <a:blip r:embed="rId2" cstate="print"/>
          <a:stretch>
            <a:fillRect/>
          </a:stretch>
        </p:blipFill>
        <p:spPr>
          <a:xfrm>
            <a:off x="1427652" y="1340768"/>
            <a:ext cx="6466218" cy="4849664"/>
          </a:xfrm>
        </p:spPr>
      </p:pic>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540024"/>
          </a:xfrm>
        </p:spPr>
        <p:txBody>
          <a:bodyPr>
            <a:normAutofit fontScale="90000"/>
          </a:bodyPr>
          <a:lstStyle/>
          <a:p>
            <a:pPr algn="ctr"/>
            <a:r>
              <a:rPr lang="lt-LT" b="1" dirty="0" smtClean="0"/>
              <a:t>Darželio bendruomenė įrengė vaikams basų kojų taką, kuriuo ugdytiniai labai džaugiasi</a:t>
            </a:r>
            <a:endParaRPr lang="lt-LT" b="1" dirty="0"/>
          </a:p>
        </p:txBody>
      </p:sp>
      <p:pic>
        <p:nvPicPr>
          <p:cNvPr id="5" name="Content Placeholder 4" descr="314545907_643661793924729_410529468150830399_n.jpg"/>
          <p:cNvPicPr>
            <a:picLocks noGrp="1" noChangeAspect="1"/>
          </p:cNvPicPr>
          <p:nvPr>
            <p:ph sz="half" idx="1"/>
          </p:nvPr>
        </p:nvPicPr>
        <p:blipFill>
          <a:blip r:embed="rId2" cstate="print"/>
          <a:stretch>
            <a:fillRect/>
          </a:stretch>
        </p:blipFill>
        <p:spPr>
          <a:xfrm>
            <a:off x="274441" y="2132857"/>
            <a:ext cx="4240410" cy="3180308"/>
          </a:xfrm>
        </p:spPr>
      </p:pic>
      <p:pic>
        <p:nvPicPr>
          <p:cNvPr id="6" name="Content Placeholder 5" descr="313929341_5433968140035224_5868722806261048689_n.jpg"/>
          <p:cNvPicPr>
            <a:picLocks noGrp="1" noChangeAspect="1"/>
          </p:cNvPicPr>
          <p:nvPr>
            <p:ph sz="half" idx="2"/>
          </p:nvPr>
        </p:nvPicPr>
        <p:blipFill>
          <a:blip r:embed="rId3" cstate="print"/>
          <a:stretch>
            <a:fillRect/>
          </a:stretch>
        </p:blipFill>
        <p:spPr>
          <a:xfrm>
            <a:off x="4629150" y="2132856"/>
            <a:ext cx="4238823" cy="3179117"/>
          </a:xfrm>
        </p:spPr>
      </p:pic>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04800"/>
            <a:ext cx="8568952" cy="1219200"/>
          </a:xfrm>
        </p:spPr>
        <p:txBody>
          <a:bodyPr>
            <a:normAutofit fontScale="90000"/>
          </a:bodyPr>
          <a:lstStyle/>
          <a:p>
            <a:pPr algn="ctr"/>
            <a:r>
              <a:rPr lang="lt-LT" b="1" dirty="0" smtClean="0"/>
              <a:t>Jį sudaro skirtingos faktūros, stipresni ir silpnesni stimuliacijos intencyvumai</a:t>
            </a:r>
            <a:endParaRPr lang="lt-LT" b="1" dirty="0"/>
          </a:p>
        </p:txBody>
      </p:sp>
      <p:pic>
        <p:nvPicPr>
          <p:cNvPr id="5" name="Content Placeholder 4" descr="313928337_423203023316982_7178666288128299321_n.jpg"/>
          <p:cNvPicPr>
            <a:picLocks noGrp="1" noChangeAspect="1"/>
          </p:cNvPicPr>
          <p:nvPr>
            <p:ph sz="half" idx="1"/>
          </p:nvPr>
        </p:nvPicPr>
        <p:blipFill>
          <a:blip r:embed="rId2" cstate="print"/>
          <a:stretch>
            <a:fillRect/>
          </a:stretch>
        </p:blipFill>
        <p:spPr>
          <a:xfrm>
            <a:off x="323528" y="1844824"/>
            <a:ext cx="3140869" cy="4187825"/>
          </a:xfrm>
        </p:spPr>
      </p:pic>
      <p:pic>
        <p:nvPicPr>
          <p:cNvPr id="6" name="Content Placeholder 5" descr="313346465_1091844284841761_8740036417570417562_n.jpg"/>
          <p:cNvPicPr>
            <a:picLocks noGrp="1" noChangeAspect="1"/>
          </p:cNvPicPr>
          <p:nvPr>
            <p:ph sz="half" idx="2"/>
          </p:nvPr>
        </p:nvPicPr>
        <p:blipFill>
          <a:blip r:embed="rId3" cstate="print"/>
          <a:stretch>
            <a:fillRect/>
          </a:stretch>
        </p:blipFill>
        <p:spPr>
          <a:xfrm>
            <a:off x="3851920" y="2204864"/>
            <a:ext cx="4778425" cy="3583818"/>
          </a:xfrm>
        </p:spPr>
      </p:pic>
    </p:spTree>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306520944_1602144333535095_5789298720376420208_n.jpg"/>
          <p:cNvPicPr>
            <a:picLocks noGrp="1" noChangeAspect="1"/>
          </p:cNvPicPr>
          <p:nvPr>
            <p:ph sz="half" idx="1"/>
          </p:nvPr>
        </p:nvPicPr>
        <p:blipFill>
          <a:blip r:embed="rId2" cstate="print"/>
          <a:stretch>
            <a:fillRect/>
          </a:stretch>
        </p:blipFill>
        <p:spPr>
          <a:xfrm>
            <a:off x="683568" y="548680"/>
            <a:ext cx="3716337" cy="2787253"/>
          </a:xfrm>
        </p:spPr>
      </p:pic>
      <p:pic>
        <p:nvPicPr>
          <p:cNvPr id="6" name="Content Placeholder 5" descr="306532843_550717586809793_8572959721364848_n.jpg"/>
          <p:cNvPicPr>
            <a:picLocks noGrp="1" noChangeAspect="1"/>
          </p:cNvPicPr>
          <p:nvPr>
            <p:ph sz="half" idx="2"/>
          </p:nvPr>
        </p:nvPicPr>
        <p:blipFill>
          <a:blip r:embed="rId3" cstate="print"/>
          <a:stretch>
            <a:fillRect/>
          </a:stretch>
        </p:blipFill>
        <p:spPr>
          <a:xfrm>
            <a:off x="4915297" y="1268761"/>
            <a:ext cx="3558518" cy="4744690"/>
          </a:xfrm>
        </p:spPr>
      </p:pic>
      <p:pic>
        <p:nvPicPr>
          <p:cNvPr id="43010" name="Picture 2" descr="C:\Users\Admin\Desktop\Nuotraukos pristatymui\306494543_762529941469510_6148202935891106547_n.jpg"/>
          <p:cNvPicPr>
            <a:picLocks noChangeAspect="1" noChangeArrowheads="1"/>
          </p:cNvPicPr>
          <p:nvPr/>
        </p:nvPicPr>
        <p:blipFill>
          <a:blip r:embed="rId4" cstate="print"/>
          <a:srcRect/>
          <a:stretch>
            <a:fillRect/>
          </a:stretch>
        </p:blipFill>
        <p:spPr bwMode="auto">
          <a:xfrm>
            <a:off x="1403648" y="3501008"/>
            <a:ext cx="2354778" cy="3139704"/>
          </a:xfrm>
          <a:prstGeom prst="rect">
            <a:avLst/>
          </a:prstGeom>
          <a:noFill/>
        </p:spPr>
      </p:pic>
    </p:spTree>
  </p:cSld>
  <p:clrMapOvr>
    <a:masterClrMapping/>
  </p:clrMapOvr>
  <p:transition spd="slow">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sz="half" idx="1"/>
          </p:nvPr>
        </p:nvSpPr>
        <p:spPr/>
        <p:txBody>
          <a:bodyPr/>
          <a:lstStyle/>
          <a:p>
            <a:endParaRPr lang="lt-LT"/>
          </a:p>
        </p:txBody>
      </p:sp>
      <p:sp>
        <p:nvSpPr>
          <p:cNvPr id="4" name="Content Placeholder 3"/>
          <p:cNvSpPr>
            <a:spLocks noGrp="1"/>
          </p:cNvSpPr>
          <p:nvPr>
            <p:ph sz="half" idx="2"/>
          </p:nvPr>
        </p:nvSpPr>
        <p:spPr/>
        <p:txBody>
          <a:bodyPr/>
          <a:lstStyle/>
          <a:p>
            <a:endParaRPr lang="lt-LT"/>
          </a:p>
        </p:txBody>
      </p:sp>
      <p:pic>
        <p:nvPicPr>
          <p:cNvPr id="83970" name="Picture 2" descr="Nėra nuotraukos aprašo."/>
          <p:cNvPicPr>
            <a:picLocks noChangeAspect="1" noChangeArrowheads="1"/>
          </p:cNvPicPr>
          <p:nvPr/>
        </p:nvPicPr>
        <p:blipFill>
          <a:blip r:embed="rId2" cstate="print"/>
          <a:srcRect/>
          <a:stretch>
            <a:fillRect/>
          </a:stretch>
        </p:blipFill>
        <p:spPr bwMode="auto">
          <a:xfrm>
            <a:off x="1187624" y="1124744"/>
            <a:ext cx="6559583" cy="491968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540024"/>
          </a:xfrm>
        </p:spPr>
        <p:txBody>
          <a:bodyPr>
            <a:normAutofit fontScale="90000"/>
          </a:bodyPr>
          <a:lstStyle/>
          <a:p>
            <a:pPr algn="ctr"/>
            <a:r>
              <a:rPr lang="lt-LT" b="1" dirty="0" smtClean="0"/>
              <a:t>Stimuliuojame vaikų pėdutes ir šaltuoju metų laiku darželio patalpose</a:t>
            </a:r>
            <a:endParaRPr lang="lt-LT" b="1" dirty="0"/>
          </a:p>
        </p:txBody>
      </p:sp>
      <p:pic>
        <p:nvPicPr>
          <p:cNvPr id="5" name="Content Placeholder 4" descr="307029201_3315034692051341_1784389342866303116_n.jpg"/>
          <p:cNvPicPr>
            <a:picLocks noGrp="1" noChangeAspect="1"/>
          </p:cNvPicPr>
          <p:nvPr>
            <p:ph sz="half" idx="1"/>
          </p:nvPr>
        </p:nvPicPr>
        <p:blipFill>
          <a:blip r:embed="rId2" cstate="print"/>
          <a:stretch>
            <a:fillRect/>
          </a:stretch>
        </p:blipFill>
        <p:spPr>
          <a:xfrm>
            <a:off x="798513" y="2061369"/>
            <a:ext cx="3716337" cy="3716337"/>
          </a:xfrm>
        </p:spPr>
      </p:pic>
      <p:pic>
        <p:nvPicPr>
          <p:cNvPr id="6" name="Content Placeholder 5" descr="306726468_3300970493513845_7147050438813012716_n.jpg"/>
          <p:cNvPicPr>
            <a:picLocks noGrp="1" noChangeAspect="1"/>
          </p:cNvPicPr>
          <p:nvPr>
            <p:ph sz="half" idx="2"/>
          </p:nvPr>
        </p:nvPicPr>
        <p:blipFill>
          <a:blip r:embed="rId3" cstate="print"/>
          <a:stretch>
            <a:fillRect/>
          </a:stretch>
        </p:blipFill>
        <p:spPr>
          <a:xfrm>
            <a:off x="4629150" y="2492897"/>
            <a:ext cx="4330120" cy="2497446"/>
          </a:xfrm>
        </p:spPr>
      </p:pic>
    </p:spTree>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306704487_624669329333855_2522384855056590987_n.jpg"/>
          <p:cNvPicPr>
            <a:picLocks noGrp="1" noChangeAspect="1"/>
          </p:cNvPicPr>
          <p:nvPr>
            <p:ph sz="half" idx="1"/>
          </p:nvPr>
        </p:nvPicPr>
        <p:blipFill>
          <a:blip r:embed="rId2" cstate="print"/>
          <a:stretch>
            <a:fillRect/>
          </a:stretch>
        </p:blipFill>
        <p:spPr>
          <a:xfrm>
            <a:off x="251520" y="3861048"/>
            <a:ext cx="4392166" cy="2472790"/>
          </a:xfrm>
        </p:spPr>
      </p:pic>
      <p:pic>
        <p:nvPicPr>
          <p:cNvPr id="6" name="Content Placeholder 5" descr="307432356_5614944588564298_6952605503407481885_n.jpg"/>
          <p:cNvPicPr>
            <a:picLocks noGrp="1" noChangeAspect="1"/>
          </p:cNvPicPr>
          <p:nvPr>
            <p:ph sz="half" idx="2"/>
          </p:nvPr>
        </p:nvPicPr>
        <p:blipFill>
          <a:blip r:embed="rId3" cstate="print"/>
          <a:stretch>
            <a:fillRect/>
          </a:stretch>
        </p:blipFill>
        <p:spPr>
          <a:xfrm>
            <a:off x="2627784" y="476672"/>
            <a:ext cx="5883424" cy="3312368"/>
          </a:xfrm>
        </p:spPr>
      </p:pic>
    </p:spTree>
  </p:cSld>
  <p:clrMapOvr>
    <a:masterClrMapping/>
  </p:clrMapOvr>
  <p:transition spd="slow">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314011608_1206353443248504_8003972346674920405_n.jpg"/>
          <p:cNvPicPr>
            <a:picLocks noGrp="1" noChangeAspect="1"/>
          </p:cNvPicPr>
          <p:nvPr>
            <p:ph sz="half" idx="1"/>
          </p:nvPr>
        </p:nvPicPr>
        <p:blipFill>
          <a:blip r:embed="rId2" cstate="print"/>
          <a:stretch>
            <a:fillRect/>
          </a:stretch>
        </p:blipFill>
        <p:spPr>
          <a:xfrm>
            <a:off x="1086247" y="1340769"/>
            <a:ext cx="3504512" cy="4672682"/>
          </a:xfrm>
        </p:spPr>
      </p:pic>
      <p:pic>
        <p:nvPicPr>
          <p:cNvPr id="6" name="Content Placeholder 5" descr="313913631_515958607071979_6988184264768839754_n.jpg"/>
          <p:cNvPicPr>
            <a:picLocks noGrp="1" noChangeAspect="1"/>
          </p:cNvPicPr>
          <p:nvPr>
            <p:ph sz="half" idx="2"/>
          </p:nvPr>
        </p:nvPicPr>
        <p:blipFill>
          <a:blip r:embed="rId3" cstate="print"/>
          <a:stretch>
            <a:fillRect/>
          </a:stretch>
        </p:blipFill>
        <p:spPr>
          <a:xfrm>
            <a:off x="4915297" y="1286605"/>
            <a:ext cx="3545135" cy="4726846"/>
          </a:xfrm>
        </p:spPr>
      </p:pic>
    </p:spTree>
  </p:cSld>
  <p:clrMapOvr>
    <a:masterClrMapping/>
  </p:clrMapOvr>
  <p:transition spd="slow">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314427994_836454900931554_8186666318892497378_n.jpg"/>
          <p:cNvPicPr>
            <a:picLocks noGrp="1" noChangeAspect="1"/>
          </p:cNvPicPr>
          <p:nvPr>
            <p:ph sz="half" idx="1"/>
          </p:nvPr>
        </p:nvPicPr>
        <p:blipFill>
          <a:blip r:embed="rId2" cstate="print"/>
          <a:stretch>
            <a:fillRect/>
          </a:stretch>
        </p:blipFill>
        <p:spPr>
          <a:xfrm>
            <a:off x="1086247" y="1825625"/>
            <a:ext cx="3140869" cy="4187825"/>
          </a:xfrm>
        </p:spPr>
      </p:pic>
      <p:pic>
        <p:nvPicPr>
          <p:cNvPr id="6" name="Content Placeholder 5" descr="313353754_547966257155545_3425318909030543851_n.jpg"/>
          <p:cNvPicPr>
            <a:picLocks noGrp="1" noChangeAspect="1"/>
          </p:cNvPicPr>
          <p:nvPr>
            <p:ph sz="half" idx="2"/>
          </p:nvPr>
        </p:nvPicPr>
        <p:blipFill>
          <a:blip r:embed="rId3" cstate="print"/>
          <a:stretch>
            <a:fillRect/>
          </a:stretch>
        </p:blipFill>
        <p:spPr>
          <a:xfrm>
            <a:off x="4572000" y="2492896"/>
            <a:ext cx="4142812" cy="3107109"/>
          </a:xfrm>
        </p:spPr>
      </p:pic>
    </p:spTree>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2620144"/>
          </a:xfrm>
        </p:spPr>
        <p:txBody>
          <a:bodyPr>
            <a:normAutofit/>
          </a:bodyPr>
          <a:lstStyle/>
          <a:p>
            <a:pPr algn="ctr"/>
            <a:r>
              <a:rPr lang="lt-LT" b="1" dirty="0" smtClean="0"/>
              <a:t>Rengiame, organizuojame projektus, iniciatyvas, aktyvias veiklas skirtas  vaikų sveikam gyvenimo būdui puoselėti, ugdyti, skatinti:</a:t>
            </a:r>
            <a:endParaRPr lang="lt-LT" b="1" dirty="0"/>
          </a:p>
        </p:txBody>
      </p:sp>
      <p:pic>
        <p:nvPicPr>
          <p:cNvPr id="4" name="Content Placeholder 3" descr="309035973_2081508032057021_4901554212703695876_n.jpg"/>
          <p:cNvPicPr>
            <a:picLocks noGrp="1" noChangeAspect="1"/>
          </p:cNvPicPr>
          <p:nvPr>
            <p:ph idx="1"/>
          </p:nvPr>
        </p:nvPicPr>
        <p:blipFill>
          <a:blip r:embed="rId2" cstate="print"/>
          <a:stretch>
            <a:fillRect/>
          </a:stretch>
        </p:blipFill>
        <p:spPr>
          <a:xfrm>
            <a:off x="2628371" y="3068638"/>
            <a:ext cx="4608942" cy="3456706"/>
          </a:xfrm>
        </p:spPr>
      </p:pic>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Font typeface="Wingdings" pitchFamily="2" charset="2"/>
              <a:buChar char="Ø"/>
            </a:pPr>
            <a:r>
              <a:rPr lang="lt-LT" b="1" dirty="0" smtClean="0"/>
              <a:t>Aktyviai ir sportiškai švenčiame valstybines šventes</a:t>
            </a:r>
            <a:endParaRPr lang="lt-LT" b="1" dirty="0"/>
          </a:p>
        </p:txBody>
      </p:sp>
      <p:pic>
        <p:nvPicPr>
          <p:cNvPr id="4" name="Content Placeholder 3" descr="89801614_10158942890448514_275173589672525824_n.jpg"/>
          <p:cNvPicPr>
            <a:picLocks noGrp="1" noChangeAspect="1"/>
          </p:cNvPicPr>
          <p:nvPr>
            <p:ph idx="1"/>
          </p:nvPr>
        </p:nvPicPr>
        <p:blipFill>
          <a:blip r:embed="rId2" cstate="print"/>
          <a:stretch>
            <a:fillRect/>
          </a:stretch>
        </p:blipFill>
        <p:spPr>
          <a:xfrm>
            <a:off x="467544" y="1556792"/>
            <a:ext cx="8207912" cy="4408069"/>
          </a:xfrm>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6" name="Content Placeholder 5" descr="313894887_858774758619047_5867455046862071948_n.jpg"/>
          <p:cNvPicPr>
            <a:picLocks noGrp="1" noChangeAspect="1"/>
          </p:cNvPicPr>
          <p:nvPr>
            <p:ph idx="1"/>
          </p:nvPr>
        </p:nvPicPr>
        <p:blipFill>
          <a:blip r:embed="rId2" cstate="print"/>
          <a:stretch>
            <a:fillRect/>
          </a:stretch>
        </p:blipFill>
        <p:spPr>
          <a:xfrm>
            <a:off x="1259632" y="620688"/>
            <a:ext cx="6408712" cy="5309220"/>
          </a:xfrm>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Users\Admin\Desktop\Nuotraukos pristatymui\275677886_1921063861434773_7177098793042401749_n.jpg"/>
          <p:cNvPicPr>
            <a:picLocks noChangeAspect="1" noChangeArrowheads="1"/>
          </p:cNvPicPr>
          <p:nvPr/>
        </p:nvPicPr>
        <p:blipFill>
          <a:blip r:embed="rId2" cstate="print"/>
          <a:srcRect l="7121" r="7427" b="15905"/>
          <a:stretch>
            <a:fillRect/>
          </a:stretch>
        </p:blipFill>
        <p:spPr bwMode="auto">
          <a:xfrm>
            <a:off x="179512" y="188640"/>
            <a:ext cx="6048672" cy="4464496"/>
          </a:xfrm>
          <a:prstGeom prst="rect">
            <a:avLst/>
          </a:prstGeom>
          <a:noFill/>
        </p:spPr>
      </p:pic>
      <p:pic>
        <p:nvPicPr>
          <p:cNvPr id="44034" name="Picture 2" descr="C:\Users\Admin\Desktop\Nuotraukos pristatymui\158973166_10159995574603514_3698311334560302629_n.jpg"/>
          <p:cNvPicPr>
            <a:picLocks noChangeAspect="1" noChangeArrowheads="1"/>
          </p:cNvPicPr>
          <p:nvPr/>
        </p:nvPicPr>
        <p:blipFill>
          <a:blip r:embed="rId3" cstate="print"/>
          <a:srcRect t="19055"/>
          <a:stretch>
            <a:fillRect/>
          </a:stretch>
        </p:blipFill>
        <p:spPr bwMode="auto">
          <a:xfrm>
            <a:off x="4427984" y="4005064"/>
            <a:ext cx="4536504" cy="2754052"/>
          </a:xfrm>
          <a:prstGeom prst="rect">
            <a:avLst/>
          </a:prstGeom>
          <a:noFill/>
        </p:spPr>
      </p:pic>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dirty="0"/>
          </a:p>
        </p:txBody>
      </p:sp>
      <p:pic>
        <p:nvPicPr>
          <p:cNvPr id="5" name="Content Placeholder 4" descr="275240625_1916841975190295_4424858962684628314_n.jpg"/>
          <p:cNvPicPr>
            <a:picLocks noGrp="1" noChangeAspect="1"/>
          </p:cNvPicPr>
          <p:nvPr>
            <p:ph sz="half" idx="1"/>
          </p:nvPr>
        </p:nvPicPr>
        <p:blipFill>
          <a:blip r:embed="rId2" cstate="print"/>
          <a:stretch>
            <a:fillRect/>
          </a:stretch>
        </p:blipFill>
        <p:spPr>
          <a:xfrm>
            <a:off x="323528" y="3573016"/>
            <a:ext cx="4100380" cy="3075285"/>
          </a:xfrm>
        </p:spPr>
      </p:pic>
      <p:pic>
        <p:nvPicPr>
          <p:cNvPr id="6" name="Content Placeholder 5" descr="275293973_1916842011856958_765649056075707014_n.jpg"/>
          <p:cNvPicPr>
            <a:picLocks noGrp="1" noChangeAspect="1"/>
          </p:cNvPicPr>
          <p:nvPr>
            <p:ph sz="half" idx="2"/>
          </p:nvPr>
        </p:nvPicPr>
        <p:blipFill>
          <a:blip r:embed="rId3" cstate="print"/>
          <a:stretch>
            <a:fillRect/>
          </a:stretch>
        </p:blipFill>
        <p:spPr>
          <a:xfrm>
            <a:off x="4788024" y="3537012"/>
            <a:ext cx="4145211" cy="3108908"/>
          </a:xfrm>
        </p:spPr>
      </p:pic>
      <p:pic>
        <p:nvPicPr>
          <p:cNvPr id="45058" name="Picture 2" descr="C:\Users\Admin\Desktop\Nuotraukos pristatymui\275612234_1916842221856937_8621447612328726213_n.jpg"/>
          <p:cNvPicPr>
            <a:picLocks noChangeAspect="1" noChangeArrowheads="1"/>
          </p:cNvPicPr>
          <p:nvPr/>
        </p:nvPicPr>
        <p:blipFill>
          <a:blip r:embed="rId4" cstate="print"/>
          <a:srcRect t="14184" r="712" b="30656"/>
          <a:stretch>
            <a:fillRect/>
          </a:stretch>
        </p:blipFill>
        <p:spPr bwMode="auto">
          <a:xfrm>
            <a:off x="1115616" y="332656"/>
            <a:ext cx="6912768" cy="2880320"/>
          </a:xfrm>
          <a:prstGeom prst="rect">
            <a:avLst/>
          </a:prstGeom>
          <a:noFill/>
        </p:spPr>
      </p:pic>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612032"/>
          </a:xfrm>
        </p:spPr>
        <p:txBody>
          <a:bodyPr>
            <a:normAutofit fontScale="90000"/>
          </a:bodyPr>
          <a:lstStyle/>
          <a:p>
            <a:pPr algn="ctr">
              <a:buFont typeface="Wingdings" pitchFamily="2" charset="2"/>
              <a:buChar char="Ø"/>
            </a:pPr>
            <a:r>
              <a:rPr lang="lt-LT" b="1" dirty="0" smtClean="0"/>
              <a:t>Didžioji Tirkiliškių lopšelio-darželio bendruomenės šventė -</a:t>
            </a:r>
            <a:br>
              <a:rPr lang="lt-LT" b="1" dirty="0" smtClean="0"/>
            </a:br>
            <a:r>
              <a:rPr lang="lt-LT" i="1" dirty="0" smtClean="0"/>
              <a:t>“Pavasario šeimos sporto šventė”</a:t>
            </a:r>
            <a:endParaRPr lang="lt-LT" i="1" dirty="0"/>
          </a:p>
        </p:txBody>
      </p:sp>
      <p:pic>
        <p:nvPicPr>
          <p:cNvPr id="5" name="Content Placeholder 4" descr="289134072_1992806740927151_9191965842090856096_n.jpg"/>
          <p:cNvPicPr>
            <a:picLocks noGrp="1" noChangeAspect="1"/>
          </p:cNvPicPr>
          <p:nvPr>
            <p:ph sz="half" idx="1"/>
          </p:nvPr>
        </p:nvPicPr>
        <p:blipFill>
          <a:blip r:embed="rId2" cstate="print"/>
          <a:stretch>
            <a:fillRect/>
          </a:stretch>
        </p:blipFill>
        <p:spPr>
          <a:xfrm>
            <a:off x="798513" y="2061369"/>
            <a:ext cx="3716337" cy="3716337"/>
          </a:xfrm>
        </p:spPr>
      </p:pic>
      <p:pic>
        <p:nvPicPr>
          <p:cNvPr id="6" name="Content Placeholder 5" descr="287991561_1992807497593742_685242216088089828_n.jpg"/>
          <p:cNvPicPr>
            <a:picLocks noGrp="1" noChangeAspect="1"/>
          </p:cNvPicPr>
          <p:nvPr>
            <p:ph sz="half" idx="2"/>
          </p:nvPr>
        </p:nvPicPr>
        <p:blipFill>
          <a:blip r:embed="rId3" cstate="print"/>
          <a:stretch>
            <a:fillRect/>
          </a:stretch>
        </p:blipFill>
        <p:spPr>
          <a:xfrm>
            <a:off x="4629150" y="2062956"/>
            <a:ext cx="3713163" cy="3713163"/>
          </a:xfrm>
        </p:spPr>
      </p:pic>
    </p:spTree>
  </p:cSld>
  <p:clrMapOvr>
    <a:masterClrMapping/>
  </p:clrMapOvr>
  <p:transition spd="slow">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287323763_546632793669543_6829403867143350678_n.jpg"/>
          <p:cNvPicPr>
            <a:picLocks noGrp="1" noChangeAspect="1"/>
          </p:cNvPicPr>
          <p:nvPr>
            <p:ph sz="half" idx="1"/>
          </p:nvPr>
        </p:nvPicPr>
        <p:blipFill>
          <a:blip r:embed="rId2" cstate="print"/>
          <a:stretch>
            <a:fillRect/>
          </a:stretch>
        </p:blipFill>
        <p:spPr>
          <a:xfrm>
            <a:off x="323528" y="548680"/>
            <a:ext cx="4240410" cy="3180308"/>
          </a:xfrm>
        </p:spPr>
      </p:pic>
      <p:pic>
        <p:nvPicPr>
          <p:cNvPr id="6" name="Content Placeholder 5" descr="288521123_1992807257593766_3536625747129058394_n.jpg"/>
          <p:cNvPicPr>
            <a:picLocks noGrp="1" noChangeAspect="1"/>
          </p:cNvPicPr>
          <p:nvPr>
            <p:ph sz="half" idx="2"/>
          </p:nvPr>
        </p:nvPicPr>
        <p:blipFill>
          <a:blip r:embed="rId3" cstate="print"/>
          <a:stretch>
            <a:fillRect/>
          </a:stretch>
        </p:blipFill>
        <p:spPr>
          <a:xfrm>
            <a:off x="4716016" y="548680"/>
            <a:ext cx="4238823" cy="3179117"/>
          </a:xfrm>
        </p:spPr>
      </p:pic>
      <p:pic>
        <p:nvPicPr>
          <p:cNvPr id="19457" name="Picture 1" descr="C:\Users\Admin\Desktop\Nuotraukos pristatymui\288999778_1992807080927117_5781177656292169915_n.jpg"/>
          <p:cNvPicPr>
            <a:picLocks noChangeAspect="1" noChangeArrowheads="1"/>
          </p:cNvPicPr>
          <p:nvPr/>
        </p:nvPicPr>
        <p:blipFill>
          <a:blip r:embed="rId4" cstate="print"/>
          <a:srcRect/>
          <a:stretch>
            <a:fillRect/>
          </a:stretch>
        </p:blipFill>
        <p:spPr bwMode="auto">
          <a:xfrm>
            <a:off x="467544" y="4005064"/>
            <a:ext cx="4515839" cy="2562796"/>
          </a:xfrm>
          <a:prstGeom prst="rect">
            <a:avLst/>
          </a:prstGeom>
          <a:noFill/>
        </p:spPr>
      </p:pic>
      <p:pic>
        <p:nvPicPr>
          <p:cNvPr id="19461" name="Picture 5" descr="Nėra nuotraukos aprašo."/>
          <p:cNvPicPr>
            <a:picLocks noChangeAspect="1" noChangeArrowheads="1"/>
          </p:cNvPicPr>
          <p:nvPr/>
        </p:nvPicPr>
        <p:blipFill>
          <a:blip r:embed="rId5" cstate="print"/>
          <a:srcRect/>
          <a:stretch>
            <a:fillRect/>
          </a:stretch>
        </p:blipFill>
        <p:spPr bwMode="auto">
          <a:xfrm>
            <a:off x="5580112" y="3861048"/>
            <a:ext cx="2736304" cy="273630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8" cy="1584176"/>
          </a:xfrm>
        </p:spPr>
        <p:txBody>
          <a:bodyPr>
            <a:normAutofit fontScale="90000"/>
          </a:bodyPr>
          <a:lstStyle/>
          <a:p>
            <a:pPr algn="ctr">
              <a:buFont typeface="Wingdings" pitchFamily="2" charset="2"/>
              <a:buChar char="Ø"/>
            </a:pPr>
            <a:r>
              <a:rPr lang="lt-LT" b="1" dirty="0" smtClean="0"/>
              <a:t>ILGALAIKIS VIDINIS DARŽELIO PROJEKTAS-</a:t>
            </a:r>
            <a:r>
              <a:rPr lang="lt-LT" dirty="0" smtClean="0"/>
              <a:t/>
            </a:r>
            <a:br>
              <a:rPr lang="lt-LT" dirty="0" smtClean="0"/>
            </a:br>
            <a:r>
              <a:rPr lang="lt-LT" sz="3100" dirty="0" smtClean="0"/>
              <a:t>“</a:t>
            </a:r>
            <a:r>
              <a:rPr lang="lt-LT" sz="3100" i="1" dirty="0" smtClean="0"/>
              <a:t>Sportuokime dideli ir maži, vasarą ir žiemą”</a:t>
            </a:r>
            <a:endParaRPr lang="lt-LT" sz="3100" i="1" dirty="0"/>
          </a:p>
        </p:txBody>
      </p:sp>
      <p:sp>
        <p:nvSpPr>
          <p:cNvPr id="3" name="Content Placeholder 2"/>
          <p:cNvSpPr>
            <a:spLocks noGrp="1"/>
          </p:cNvSpPr>
          <p:nvPr>
            <p:ph idx="1"/>
          </p:nvPr>
        </p:nvSpPr>
        <p:spPr/>
        <p:txBody>
          <a:bodyPr/>
          <a:lstStyle/>
          <a:p>
            <a:pPr>
              <a:buNone/>
            </a:pPr>
            <a:endParaRPr lang="lt-LT" dirty="0"/>
          </a:p>
        </p:txBody>
      </p:sp>
      <p:pic>
        <p:nvPicPr>
          <p:cNvPr id="79874" name="Picture 2" descr="Gali būti 3 žmonės, vaikas, žmonės stovi ir veikla lauke vaizdas"/>
          <p:cNvPicPr>
            <a:picLocks noChangeAspect="1" noChangeArrowheads="1"/>
          </p:cNvPicPr>
          <p:nvPr/>
        </p:nvPicPr>
        <p:blipFill>
          <a:blip r:embed="rId2" cstate="print"/>
          <a:srcRect/>
          <a:stretch>
            <a:fillRect/>
          </a:stretch>
        </p:blipFill>
        <p:spPr bwMode="auto">
          <a:xfrm>
            <a:off x="179512" y="4509120"/>
            <a:ext cx="2821211" cy="1584176"/>
          </a:xfrm>
          <a:prstGeom prst="rect">
            <a:avLst/>
          </a:prstGeom>
          <a:noFill/>
        </p:spPr>
      </p:pic>
      <p:pic>
        <p:nvPicPr>
          <p:cNvPr id="79876" name="Picture 4" descr="Nėra nuotraukos aprašo."/>
          <p:cNvPicPr>
            <a:picLocks noChangeAspect="1" noChangeArrowheads="1"/>
          </p:cNvPicPr>
          <p:nvPr/>
        </p:nvPicPr>
        <p:blipFill>
          <a:blip r:embed="rId3" cstate="print"/>
          <a:srcRect r="16984" b="16236"/>
          <a:stretch>
            <a:fillRect/>
          </a:stretch>
        </p:blipFill>
        <p:spPr bwMode="auto">
          <a:xfrm>
            <a:off x="6156176" y="4365104"/>
            <a:ext cx="2664296" cy="2016224"/>
          </a:xfrm>
          <a:prstGeom prst="rect">
            <a:avLst/>
          </a:prstGeom>
          <a:noFill/>
        </p:spPr>
      </p:pic>
      <p:pic>
        <p:nvPicPr>
          <p:cNvPr id="79878" name="Picture 6" descr="Nėra nuotraukos aprašo."/>
          <p:cNvPicPr>
            <a:picLocks noChangeAspect="1" noChangeArrowheads="1"/>
          </p:cNvPicPr>
          <p:nvPr/>
        </p:nvPicPr>
        <p:blipFill>
          <a:blip r:embed="rId4" cstate="print"/>
          <a:srcRect l="16608" b="26820"/>
          <a:stretch>
            <a:fillRect/>
          </a:stretch>
        </p:blipFill>
        <p:spPr bwMode="auto">
          <a:xfrm>
            <a:off x="580162" y="1988840"/>
            <a:ext cx="1846269" cy="2160240"/>
          </a:xfrm>
          <a:prstGeom prst="rect">
            <a:avLst/>
          </a:prstGeom>
          <a:noFill/>
        </p:spPr>
      </p:pic>
      <p:pic>
        <p:nvPicPr>
          <p:cNvPr id="79880" name="Picture 8" descr="Nėra nuotraukos aprašo."/>
          <p:cNvPicPr>
            <a:picLocks noChangeAspect="1" noChangeArrowheads="1"/>
          </p:cNvPicPr>
          <p:nvPr/>
        </p:nvPicPr>
        <p:blipFill>
          <a:blip r:embed="rId5" cstate="print"/>
          <a:srcRect b="16685"/>
          <a:stretch>
            <a:fillRect/>
          </a:stretch>
        </p:blipFill>
        <p:spPr bwMode="auto">
          <a:xfrm>
            <a:off x="2627784" y="1988840"/>
            <a:ext cx="3341913" cy="2088232"/>
          </a:xfrm>
          <a:prstGeom prst="rect">
            <a:avLst/>
          </a:prstGeom>
          <a:noFill/>
        </p:spPr>
      </p:pic>
      <p:pic>
        <p:nvPicPr>
          <p:cNvPr id="79882" name="Picture 10" descr="Nėra nuotraukos aprašo."/>
          <p:cNvPicPr>
            <a:picLocks noChangeAspect="1" noChangeArrowheads="1"/>
          </p:cNvPicPr>
          <p:nvPr/>
        </p:nvPicPr>
        <p:blipFill>
          <a:blip r:embed="rId6" cstate="print"/>
          <a:srcRect/>
          <a:stretch>
            <a:fillRect/>
          </a:stretch>
        </p:blipFill>
        <p:spPr bwMode="auto">
          <a:xfrm>
            <a:off x="6204181" y="2060848"/>
            <a:ext cx="2629134" cy="1971850"/>
          </a:xfrm>
          <a:prstGeom prst="rect">
            <a:avLst/>
          </a:prstGeom>
          <a:noFill/>
        </p:spPr>
      </p:pic>
      <p:pic>
        <p:nvPicPr>
          <p:cNvPr id="79884" name="Picture 12" descr="Nėra nuotraukos aprašo."/>
          <p:cNvPicPr>
            <a:picLocks noChangeAspect="1" noChangeArrowheads="1"/>
          </p:cNvPicPr>
          <p:nvPr/>
        </p:nvPicPr>
        <p:blipFill>
          <a:blip r:embed="rId7" cstate="print"/>
          <a:srcRect/>
          <a:stretch>
            <a:fillRect/>
          </a:stretch>
        </p:blipFill>
        <p:spPr bwMode="auto">
          <a:xfrm>
            <a:off x="3707904" y="4293096"/>
            <a:ext cx="1759372" cy="234583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4800"/>
            <a:ext cx="8163199" cy="1684040"/>
          </a:xfrm>
        </p:spPr>
        <p:txBody>
          <a:bodyPr>
            <a:normAutofit/>
          </a:bodyPr>
          <a:lstStyle/>
          <a:p>
            <a:pPr algn="ctr">
              <a:buFont typeface="Wingdings" pitchFamily="2" charset="2"/>
              <a:buChar char="Ø"/>
            </a:pPr>
            <a:r>
              <a:rPr lang="lt-LT" sz="2800" b="1" dirty="0" smtClean="0"/>
              <a:t>Skatiname veiklas gryname ore už darželio ribų – </a:t>
            </a:r>
            <a:br>
              <a:rPr lang="lt-LT" sz="2800" b="1" dirty="0" smtClean="0"/>
            </a:br>
            <a:r>
              <a:rPr lang="lt-LT" sz="2800" i="1" dirty="0" smtClean="0"/>
              <a:t>ŽYGIAI, LAIKAS NAUGARDIŠKIŲ  PARKE, GAMTOJE, KAUNO BOTANIKOS SODE</a:t>
            </a:r>
            <a:endParaRPr lang="lt-LT" sz="2800" i="1" dirty="0"/>
          </a:p>
        </p:txBody>
      </p:sp>
      <p:pic>
        <p:nvPicPr>
          <p:cNvPr id="4" name="Content Placeholder 3" descr="120665600_10159600766913514_2745952805389729139_n.jpg"/>
          <p:cNvPicPr>
            <a:picLocks noGrp="1" noChangeAspect="1"/>
          </p:cNvPicPr>
          <p:nvPr>
            <p:ph idx="1"/>
          </p:nvPr>
        </p:nvPicPr>
        <p:blipFill>
          <a:blip r:embed="rId2" cstate="print"/>
          <a:stretch>
            <a:fillRect/>
          </a:stretch>
        </p:blipFill>
        <p:spPr>
          <a:xfrm>
            <a:off x="46824" y="2132856"/>
            <a:ext cx="4453168" cy="3411884"/>
          </a:xfrm>
        </p:spPr>
      </p:pic>
      <p:pic>
        <p:nvPicPr>
          <p:cNvPr id="46082" name="Picture 2" descr="C:\Users\Admin\Desktop\Nuotraukos pristatymui\306931796_3269759386579450_552845040444376645_n.jpg"/>
          <p:cNvPicPr>
            <a:picLocks noChangeAspect="1" noChangeArrowheads="1"/>
          </p:cNvPicPr>
          <p:nvPr/>
        </p:nvPicPr>
        <p:blipFill>
          <a:blip r:embed="rId3" cstate="print"/>
          <a:srcRect l="23020" t="18416"/>
          <a:stretch>
            <a:fillRect/>
          </a:stretch>
        </p:blipFill>
        <p:spPr bwMode="auto">
          <a:xfrm>
            <a:off x="4572000" y="2060848"/>
            <a:ext cx="4419594" cy="3512938"/>
          </a:xfrm>
          <a:prstGeom prst="rect">
            <a:avLst/>
          </a:prstGeom>
          <a:noFill/>
        </p:spPr>
      </p:pic>
    </p:spTree>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305761632_2068371520037339_52208656872262258_n.jpg"/>
          <p:cNvPicPr>
            <a:picLocks noGrp="1" noChangeAspect="1"/>
          </p:cNvPicPr>
          <p:nvPr>
            <p:ph idx="1"/>
          </p:nvPr>
        </p:nvPicPr>
        <p:blipFill>
          <a:blip r:embed="rId2" cstate="print"/>
          <a:stretch>
            <a:fillRect/>
          </a:stretch>
        </p:blipFill>
        <p:spPr>
          <a:xfrm>
            <a:off x="5796136" y="1700808"/>
            <a:ext cx="3059832" cy="4079776"/>
          </a:xfrm>
        </p:spPr>
      </p:pic>
      <p:pic>
        <p:nvPicPr>
          <p:cNvPr id="47107" name="Picture 3" descr="C:\Users\Admin\Desktop\Nuotraukos pristatymui\308780117_2068371656703992_4001889312808417509_n.jpg"/>
          <p:cNvPicPr>
            <a:picLocks noChangeAspect="1" noChangeArrowheads="1"/>
          </p:cNvPicPr>
          <p:nvPr/>
        </p:nvPicPr>
        <p:blipFill>
          <a:blip r:embed="rId3" cstate="print"/>
          <a:srcRect l="21649" t="18763" r="18817" b="23507"/>
          <a:stretch>
            <a:fillRect/>
          </a:stretch>
        </p:blipFill>
        <p:spPr bwMode="auto">
          <a:xfrm>
            <a:off x="251519" y="1916832"/>
            <a:ext cx="5247583" cy="3816424"/>
          </a:xfrm>
          <a:prstGeom prst="rect">
            <a:avLst/>
          </a:prstGeom>
          <a:noFill/>
        </p:spPr>
      </p:pic>
    </p:spTree>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dirty="0"/>
          </a:p>
        </p:txBody>
      </p:sp>
      <p:pic>
        <p:nvPicPr>
          <p:cNvPr id="5" name="Content Placeholder 4" descr="302584924_2062263383981486_2844372679739201895_n.jpg"/>
          <p:cNvPicPr>
            <a:picLocks noGrp="1" noChangeAspect="1"/>
          </p:cNvPicPr>
          <p:nvPr>
            <p:ph sz="half" idx="1"/>
          </p:nvPr>
        </p:nvPicPr>
        <p:blipFill>
          <a:blip r:embed="rId2" cstate="print"/>
          <a:stretch>
            <a:fillRect/>
          </a:stretch>
        </p:blipFill>
        <p:spPr>
          <a:xfrm>
            <a:off x="179512" y="260649"/>
            <a:ext cx="2632292" cy="3528392"/>
          </a:xfrm>
        </p:spPr>
      </p:pic>
      <p:pic>
        <p:nvPicPr>
          <p:cNvPr id="6" name="Content Placeholder 5" descr="307213998_2068371576704000_6736473001835936004_n.jpg"/>
          <p:cNvPicPr>
            <a:picLocks noGrp="1" noChangeAspect="1"/>
          </p:cNvPicPr>
          <p:nvPr>
            <p:ph sz="half" idx="2"/>
          </p:nvPr>
        </p:nvPicPr>
        <p:blipFill>
          <a:blip r:embed="rId3" cstate="print"/>
          <a:srcRect l="16465" t="-3336" r="5418" b="22166"/>
          <a:stretch>
            <a:fillRect/>
          </a:stretch>
        </p:blipFill>
        <p:spPr>
          <a:xfrm>
            <a:off x="3131840" y="160537"/>
            <a:ext cx="2592288" cy="3604005"/>
          </a:xfrm>
        </p:spPr>
      </p:pic>
      <p:pic>
        <p:nvPicPr>
          <p:cNvPr id="16386" name="Picture 2" descr="Nėra nuotraukos aprašo."/>
          <p:cNvPicPr>
            <a:picLocks noChangeAspect="1" noChangeArrowheads="1"/>
          </p:cNvPicPr>
          <p:nvPr/>
        </p:nvPicPr>
        <p:blipFill>
          <a:blip r:embed="rId4" cstate="print"/>
          <a:srcRect l="27490" t="29454"/>
          <a:stretch>
            <a:fillRect/>
          </a:stretch>
        </p:blipFill>
        <p:spPr bwMode="auto">
          <a:xfrm>
            <a:off x="6012160" y="332656"/>
            <a:ext cx="2659070" cy="3449416"/>
          </a:xfrm>
          <a:prstGeom prst="rect">
            <a:avLst/>
          </a:prstGeom>
          <a:noFill/>
        </p:spPr>
      </p:pic>
      <p:pic>
        <p:nvPicPr>
          <p:cNvPr id="16388" name="Picture 4" descr="Nėra nuotraukos aprašo."/>
          <p:cNvPicPr>
            <a:picLocks noChangeAspect="1" noChangeArrowheads="1"/>
          </p:cNvPicPr>
          <p:nvPr/>
        </p:nvPicPr>
        <p:blipFill>
          <a:blip r:embed="rId5" cstate="print"/>
          <a:srcRect/>
          <a:stretch>
            <a:fillRect/>
          </a:stretch>
        </p:blipFill>
        <p:spPr bwMode="auto">
          <a:xfrm>
            <a:off x="179512" y="4221088"/>
            <a:ext cx="3168352" cy="2376264"/>
          </a:xfrm>
          <a:prstGeom prst="rect">
            <a:avLst/>
          </a:prstGeom>
          <a:noFill/>
        </p:spPr>
      </p:pic>
      <p:pic>
        <p:nvPicPr>
          <p:cNvPr id="16390" name="Picture 6" descr="Nėra nuotraukos aprašo."/>
          <p:cNvPicPr>
            <a:picLocks noChangeAspect="1" noChangeArrowheads="1"/>
          </p:cNvPicPr>
          <p:nvPr/>
        </p:nvPicPr>
        <p:blipFill>
          <a:blip r:embed="rId6" cstate="print"/>
          <a:srcRect/>
          <a:stretch>
            <a:fillRect/>
          </a:stretch>
        </p:blipFill>
        <p:spPr bwMode="auto">
          <a:xfrm>
            <a:off x="3563888" y="4005064"/>
            <a:ext cx="1944216" cy="2611634"/>
          </a:xfrm>
          <a:prstGeom prst="rect">
            <a:avLst/>
          </a:prstGeom>
          <a:noFill/>
        </p:spPr>
      </p:pic>
      <p:pic>
        <p:nvPicPr>
          <p:cNvPr id="16392" name="Picture 8" descr="Nėra nuotraukos aprašo."/>
          <p:cNvPicPr>
            <a:picLocks noChangeAspect="1" noChangeArrowheads="1"/>
          </p:cNvPicPr>
          <p:nvPr/>
        </p:nvPicPr>
        <p:blipFill>
          <a:blip r:embed="rId7" cstate="print"/>
          <a:srcRect/>
          <a:stretch>
            <a:fillRect/>
          </a:stretch>
        </p:blipFill>
        <p:spPr bwMode="auto">
          <a:xfrm>
            <a:off x="5724128" y="4203086"/>
            <a:ext cx="3192354" cy="2394266"/>
          </a:xfrm>
          <a:prstGeom prst="rect">
            <a:avLst/>
          </a:prstGeom>
          <a:noFill/>
        </p:spPr>
      </p:pic>
    </p:spTree>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t-LT" b="1" dirty="0" smtClean="0"/>
              <a:t>Taip pat daugelį ugdomųjų veiklų organizuojame gryname ore ir turimoje lauko klasėje</a:t>
            </a:r>
            <a:endParaRPr lang="lt-LT" b="1" dirty="0"/>
          </a:p>
        </p:txBody>
      </p:sp>
      <p:pic>
        <p:nvPicPr>
          <p:cNvPr id="4" name="Content Placeholder 3" descr="287296806_755990788835558_7582468580197939232_n.jpg"/>
          <p:cNvPicPr>
            <a:picLocks noGrp="1" noChangeAspect="1"/>
          </p:cNvPicPr>
          <p:nvPr>
            <p:ph idx="1"/>
          </p:nvPr>
        </p:nvPicPr>
        <p:blipFill>
          <a:blip r:embed="rId2" cstate="print"/>
          <a:stretch>
            <a:fillRect/>
          </a:stretch>
        </p:blipFill>
        <p:spPr>
          <a:xfrm>
            <a:off x="251520" y="2273288"/>
            <a:ext cx="3888432" cy="2916324"/>
          </a:xfrm>
        </p:spPr>
      </p:pic>
      <p:pic>
        <p:nvPicPr>
          <p:cNvPr id="11266" name="Picture 2" descr="Nėra nuotraukos aprašo."/>
          <p:cNvPicPr>
            <a:picLocks noChangeAspect="1" noChangeArrowheads="1"/>
          </p:cNvPicPr>
          <p:nvPr/>
        </p:nvPicPr>
        <p:blipFill>
          <a:blip r:embed="rId3" cstate="print"/>
          <a:srcRect/>
          <a:stretch>
            <a:fillRect/>
          </a:stretch>
        </p:blipFill>
        <p:spPr bwMode="auto">
          <a:xfrm>
            <a:off x="4499991" y="2348881"/>
            <a:ext cx="4274561" cy="2736304"/>
          </a:xfrm>
          <a:prstGeom prst="rect">
            <a:avLst/>
          </a:prstGeom>
          <a:noFill/>
        </p:spPr>
      </p:pic>
    </p:spTree>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245287145_1811036905770803_1134282882323794621_n.jpg"/>
          <p:cNvPicPr>
            <a:picLocks noGrp="1" noChangeAspect="1"/>
          </p:cNvPicPr>
          <p:nvPr>
            <p:ph idx="1"/>
          </p:nvPr>
        </p:nvPicPr>
        <p:blipFill>
          <a:blip r:embed="rId2" cstate="print"/>
          <a:stretch>
            <a:fillRect/>
          </a:stretch>
        </p:blipFill>
        <p:spPr>
          <a:xfrm>
            <a:off x="2242616" y="332656"/>
            <a:ext cx="4665894" cy="6264696"/>
          </a:xfrm>
        </p:spPr>
      </p:pic>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314425252_1342187303187557_7456720468595484189_n.jpg"/>
          <p:cNvPicPr>
            <a:picLocks noGrp="1" noChangeAspect="1"/>
          </p:cNvPicPr>
          <p:nvPr>
            <p:ph idx="1"/>
          </p:nvPr>
        </p:nvPicPr>
        <p:blipFill>
          <a:blip r:embed="rId2" cstate="print"/>
          <a:stretch>
            <a:fillRect/>
          </a:stretch>
        </p:blipFill>
        <p:spPr>
          <a:xfrm>
            <a:off x="1403648" y="1492076"/>
            <a:ext cx="6408712" cy="4489624"/>
          </a:xfrm>
        </p:spPr>
      </p:pic>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279036527_1951703995037426_1282744724296923800_n.jpg"/>
          <p:cNvPicPr>
            <a:picLocks noGrp="1" noChangeAspect="1"/>
          </p:cNvPicPr>
          <p:nvPr>
            <p:ph idx="1"/>
          </p:nvPr>
        </p:nvPicPr>
        <p:blipFill>
          <a:blip r:embed="rId2" cstate="print"/>
          <a:stretch>
            <a:fillRect/>
          </a:stretch>
        </p:blipFill>
        <p:spPr>
          <a:xfrm>
            <a:off x="1691680" y="476673"/>
            <a:ext cx="6269210" cy="6269210"/>
          </a:xfrm>
        </p:spPr>
      </p:pic>
    </p:spTree>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306318706_1260364451430023_8908516422289609398_n.jpg"/>
          <p:cNvPicPr>
            <a:picLocks noGrp="1" noChangeAspect="1"/>
          </p:cNvPicPr>
          <p:nvPr>
            <p:ph idx="1"/>
          </p:nvPr>
        </p:nvPicPr>
        <p:blipFill>
          <a:blip r:embed="rId2" cstate="print"/>
          <a:stretch>
            <a:fillRect/>
          </a:stretch>
        </p:blipFill>
        <p:spPr>
          <a:xfrm>
            <a:off x="4499992" y="1988840"/>
            <a:ext cx="4126632" cy="3094974"/>
          </a:xfrm>
        </p:spPr>
      </p:pic>
      <p:pic>
        <p:nvPicPr>
          <p:cNvPr id="49154" name="Picture 2" descr="C:\Users\Admin\Desktop\Nuotraukos pristatymui\306299266_1828188587552087_2912985277552527532_n.jpg"/>
          <p:cNvPicPr>
            <a:picLocks noChangeAspect="1" noChangeArrowheads="1"/>
          </p:cNvPicPr>
          <p:nvPr/>
        </p:nvPicPr>
        <p:blipFill>
          <a:blip r:embed="rId3" cstate="print"/>
          <a:srcRect/>
          <a:stretch>
            <a:fillRect/>
          </a:stretch>
        </p:blipFill>
        <p:spPr bwMode="auto">
          <a:xfrm>
            <a:off x="395536" y="908720"/>
            <a:ext cx="3920952" cy="5227936"/>
          </a:xfrm>
          <a:prstGeom prst="rect">
            <a:avLst/>
          </a:prstGeom>
          <a:noFill/>
        </p:spPr>
      </p:pic>
    </p:spTree>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197602737_10160210543203514_3653679527851606358_n.jpg"/>
          <p:cNvPicPr>
            <a:picLocks noGrp="1" noChangeAspect="1"/>
          </p:cNvPicPr>
          <p:nvPr>
            <p:ph sz="half" idx="1"/>
          </p:nvPr>
        </p:nvPicPr>
        <p:blipFill>
          <a:blip r:embed="rId2" cstate="print"/>
          <a:srcRect t="12877"/>
          <a:stretch>
            <a:fillRect/>
          </a:stretch>
        </p:blipFill>
        <p:spPr>
          <a:xfrm>
            <a:off x="179512" y="1628800"/>
            <a:ext cx="3774542" cy="4384650"/>
          </a:xfrm>
        </p:spPr>
      </p:pic>
      <p:pic>
        <p:nvPicPr>
          <p:cNvPr id="6" name="Content Placeholder 5" descr="198640317_10160210543278514_7909549447527843131_n.jpg"/>
          <p:cNvPicPr>
            <a:picLocks noGrp="1" noChangeAspect="1"/>
          </p:cNvPicPr>
          <p:nvPr>
            <p:ph sz="half" idx="2"/>
          </p:nvPr>
        </p:nvPicPr>
        <p:blipFill>
          <a:blip r:embed="rId3" cstate="print"/>
          <a:stretch>
            <a:fillRect/>
          </a:stretch>
        </p:blipFill>
        <p:spPr>
          <a:xfrm>
            <a:off x="4211960" y="1988840"/>
            <a:ext cx="4430844" cy="3323133"/>
          </a:xfrm>
        </p:spPr>
      </p:pic>
    </p:spTree>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285196961_1978882132319612_4847806026917564936_n.jpg"/>
          <p:cNvPicPr>
            <a:picLocks noGrp="1" noChangeAspect="1"/>
          </p:cNvPicPr>
          <p:nvPr>
            <p:ph sz="half" idx="1"/>
          </p:nvPr>
        </p:nvPicPr>
        <p:blipFill>
          <a:blip r:embed="rId2" cstate="print"/>
          <a:stretch>
            <a:fillRect/>
          </a:stretch>
        </p:blipFill>
        <p:spPr>
          <a:xfrm>
            <a:off x="82419" y="1988841"/>
            <a:ext cx="4432432" cy="3324324"/>
          </a:xfrm>
        </p:spPr>
      </p:pic>
      <p:pic>
        <p:nvPicPr>
          <p:cNvPr id="6" name="Content Placeholder 5" descr="1111.jpg"/>
          <p:cNvPicPr>
            <a:picLocks noGrp="1" noChangeAspect="1"/>
          </p:cNvPicPr>
          <p:nvPr>
            <p:ph sz="half" idx="2"/>
          </p:nvPr>
        </p:nvPicPr>
        <p:blipFill>
          <a:blip r:embed="rId3" cstate="print"/>
          <a:stretch>
            <a:fillRect/>
          </a:stretch>
        </p:blipFill>
        <p:spPr>
          <a:xfrm>
            <a:off x="4629150" y="2060848"/>
            <a:ext cx="4334834" cy="3251125"/>
          </a:xfrm>
        </p:spPr>
      </p:pic>
    </p:spTree>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sz="half" idx="1"/>
          </p:nvPr>
        </p:nvSpPr>
        <p:spPr/>
        <p:txBody>
          <a:bodyPr/>
          <a:lstStyle/>
          <a:p>
            <a:endParaRPr lang="lt-LT" dirty="0"/>
          </a:p>
        </p:txBody>
      </p:sp>
      <p:sp>
        <p:nvSpPr>
          <p:cNvPr id="4" name="Content Placeholder 3"/>
          <p:cNvSpPr>
            <a:spLocks noGrp="1"/>
          </p:cNvSpPr>
          <p:nvPr>
            <p:ph sz="half" idx="2"/>
          </p:nvPr>
        </p:nvSpPr>
        <p:spPr/>
        <p:txBody>
          <a:bodyPr/>
          <a:lstStyle/>
          <a:p>
            <a:endParaRPr lang="lt-LT" dirty="0"/>
          </a:p>
        </p:txBody>
      </p:sp>
      <p:pic>
        <p:nvPicPr>
          <p:cNvPr id="81922" name="Picture 2" descr="C:\Users\Admin\Desktop\Nuotraukos pristatymui\304886796_2293153797501122_6949603779880552404_n.jpg"/>
          <p:cNvPicPr>
            <a:picLocks noChangeAspect="1" noChangeArrowheads="1"/>
          </p:cNvPicPr>
          <p:nvPr/>
        </p:nvPicPr>
        <p:blipFill>
          <a:blip r:embed="rId2" cstate="print"/>
          <a:srcRect/>
          <a:stretch>
            <a:fillRect/>
          </a:stretch>
        </p:blipFill>
        <p:spPr bwMode="auto">
          <a:xfrm>
            <a:off x="251520" y="3659542"/>
            <a:ext cx="3816424" cy="2862318"/>
          </a:xfrm>
          <a:prstGeom prst="rect">
            <a:avLst/>
          </a:prstGeom>
          <a:noFill/>
        </p:spPr>
      </p:pic>
      <p:pic>
        <p:nvPicPr>
          <p:cNvPr id="81923" name="Picture 3" descr="C:\Users\Admin\Desktop\Nuotraukos pristatymui\304771077_1088288575133913_1185706882995533851_n.jpg"/>
          <p:cNvPicPr>
            <a:picLocks noChangeAspect="1" noChangeArrowheads="1"/>
          </p:cNvPicPr>
          <p:nvPr/>
        </p:nvPicPr>
        <p:blipFill>
          <a:blip r:embed="rId3" cstate="print"/>
          <a:srcRect/>
          <a:stretch>
            <a:fillRect/>
          </a:stretch>
        </p:blipFill>
        <p:spPr bwMode="auto">
          <a:xfrm>
            <a:off x="755576" y="404664"/>
            <a:ext cx="2348787" cy="3131716"/>
          </a:xfrm>
          <a:prstGeom prst="rect">
            <a:avLst/>
          </a:prstGeom>
          <a:noFill/>
        </p:spPr>
      </p:pic>
      <p:pic>
        <p:nvPicPr>
          <p:cNvPr id="81924" name="Picture 4" descr="C:\Users\Admin\Desktop\Nuotraukos pristatymui\305091632_972704994130800_8619963169076926497_n.jpg"/>
          <p:cNvPicPr>
            <a:picLocks noChangeAspect="1" noChangeArrowheads="1"/>
          </p:cNvPicPr>
          <p:nvPr/>
        </p:nvPicPr>
        <p:blipFill>
          <a:blip r:embed="rId4" cstate="print"/>
          <a:srcRect/>
          <a:stretch>
            <a:fillRect/>
          </a:stretch>
        </p:blipFill>
        <p:spPr bwMode="auto">
          <a:xfrm>
            <a:off x="4785700" y="3645024"/>
            <a:ext cx="3840427" cy="2880320"/>
          </a:xfrm>
          <a:prstGeom prst="rect">
            <a:avLst/>
          </a:prstGeom>
          <a:noFill/>
        </p:spPr>
      </p:pic>
      <p:pic>
        <p:nvPicPr>
          <p:cNvPr id="81925" name="Picture 5" descr="C:\Users\Admin\Desktop\Nuotraukos pristatymui\305190123_460465166132275_1666541734042080012_n.jpg"/>
          <p:cNvPicPr>
            <a:picLocks noChangeAspect="1" noChangeArrowheads="1"/>
          </p:cNvPicPr>
          <p:nvPr/>
        </p:nvPicPr>
        <p:blipFill>
          <a:blip r:embed="rId5" cstate="print"/>
          <a:srcRect/>
          <a:stretch>
            <a:fillRect/>
          </a:stretch>
        </p:blipFill>
        <p:spPr bwMode="auto">
          <a:xfrm>
            <a:off x="4499992" y="404664"/>
            <a:ext cx="4102134" cy="307660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sz="half" idx="1"/>
          </p:nvPr>
        </p:nvSpPr>
        <p:spPr/>
        <p:txBody>
          <a:bodyPr/>
          <a:lstStyle/>
          <a:p>
            <a:endParaRPr lang="lt-LT"/>
          </a:p>
        </p:txBody>
      </p:sp>
      <p:sp>
        <p:nvSpPr>
          <p:cNvPr id="4" name="Content Placeholder 3"/>
          <p:cNvSpPr>
            <a:spLocks noGrp="1"/>
          </p:cNvSpPr>
          <p:nvPr>
            <p:ph sz="half" idx="2"/>
          </p:nvPr>
        </p:nvSpPr>
        <p:spPr/>
        <p:txBody>
          <a:bodyPr/>
          <a:lstStyle/>
          <a:p>
            <a:endParaRPr lang="lt-LT"/>
          </a:p>
        </p:txBody>
      </p:sp>
      <p:pic>
        <p:nvPicPr>
          <p:cNvPr id="84994" name="Picture 2" descr="Nėra nuotraukos aprašo."/>
          <p:cNvPicPr>
            <a:picLocks noChangeAspect="1" noChangeArrowheads="1"/>
          </p:cNvPicPr>
          <p:nvPr/>
        </p:nvPicPr>
        <p:blipFill>
          <a:blip r:embed="rId2" cstate="print"/>
          <a:srcRect/>
          <a:stretch>
            <a:fillRect/>
          </a:stretch>
        </p:blipFill>
        <p:spPr bwMode="auto">
          <a:xfrm>
            <a:off x="323528" y="692696"/>
            <a:ext cx="3811600" cy="5082134"/>
          </a:xfrm>
          <a:prstGeom prst="rect">
            <a:avLst/>
          </a:prstGeom>
          <a:noFill/>
        </p:spPr>
      </p:pic>
      <p:pic>
        <p:nvPicPr>
          <p:cNvPr id="84996" name="Picture 4" descr="Nėra nuotraukos aprašo."/>
          <p:cNvPicPr>
            <a:picLocks noChangeAspect="1" noChangeArrowheads="1"/>
          </p:cNvPicPr>
          <p:nvPr/>
        </p:nvPicPr>
        <p:blipFill>
          <a:blip r:embed="rId3" cstate="print"/>
          <a:srcRect/>
          <a:stretch>
            <a:fillRect/>
          </a:stretch>
        </p:blipFill>
        <p:spPr bwMode="auto">
          <a:xfrm>
            <a:off x="4427984" y="764703"/>
            <a:ext cx="3762418" cy="5016557"/>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dirty="0"/>
          </a:p>
        </p:txBody>
      </p:sp>
      <p:sp>
        <p:nvSpPr>
          <p:cNvPr id="3" name="Content Placeholder 2"/>
          <p:cNvSpPr>
            <a:spLocks noGrp="1"/>
          </p:cNvSpPr>
          <p:nvPr>
            <p:ph sz="half" idx="1"/>
          </p:nvPr>
        </p:nvSpPr>
        <p:spPr/>
        <p:txBody>
          <a:bodyPr/>
          <a:lstStyle/>
          <a:p>
            <a:endParaRPr lang="lt-LT"/>
          </a:p>
        </p:txBody>
      </p:sp>
      <p:sp>
        <p:nvSpPr>
          <p:cNvPr id="4" name="Content Placeholder 3"/>
          <p:cNvSpPr>
            <a:spLocks noGrp="1"/>
          </p:cNvSpPr>
          <p:nvPr>
            <p:ph sz="half" idx="2"/>
          </p:nvPr>
        </p:nvSpPr>
        <p:spPr/>
        <p:txBody>
          <a:bodyPr/>
          <a:lstStyle/>
          <a:p>
            <a:endParaRPr lang="lt-LT" dirty="0"/>
          </a:p>
        </p:txBody>
      </p:sp>
      <p:pic>
        <p:nvPicPr>
          <p:cNvPr id="86018" name="Picture 2" descr="Nėra nuotraukos aprašo."/>
          <p:cNvPicPr>
            <a:picLocks noChangeAspect="1" noChangeArrowheads="1"/>
          </p:cNvPicPr>
          <p:nvPr/>
        </p:nvPicPr>
        <p:blipFill>
          <a:blip r:embed="rId2" cstate="print"/>
          <a:srcRect/>
          <a:stretch>
            <a:fillRect/>
          </a:stretch>
        </p:blipFill>
        <p:spPr bwMode="auto">
          <a:xfrm>
            <a:off x="467544" y="620688"/>
            <a:ext cx="3960440" cy="5280588"/>
          </a:xfrm>
          <a:prstGeom prst="rect">
            <a:avLst/>
          </a:prstGeom>
          <a:noFill/>
        </p:spPr>
      </p:pic>
      <p:pic>
        <p:nvPicPr>
          <p:cNvPr id="86022" name="Picture 6" descr="Nėra nuotraukos aprašo."/>
          <p:cNvPicPr>
            <a:picLocks noChangeAspect="1" noChangeArrowheads="1"/>
          </p:cNvPicPr>
          <p:nvPr/>
        </p:nvPicPr>
        <p:blipFill>
          <a:blip r:embed="rId3" cstate="print"/>
          <a:srcRect/>
          <a:stretch>
            <a:fillRect/>
          </a:stretch>
        </p:blipFill>
        <p:spPr bwMode="auto">
          <a:xfrm>
            <a:off x="4788024" y="548680"/>
            <a:ext cx="3996444" cy="532859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dirty="0"/>
          </a:p>
        </p:txBody>
      </p:sp>
      <p:pic>
        <p:nvPicPr>
          <p:cNvPr id="82946" name="Picture 2" descr="Nėra nuotraukos aprašo."/>
          <p:cNvPicPr>
            <a:picLocks noChangeAspect="1" noChangeArrowheads="1"/>
          </p:cNvPicPr>
          <p:nvPr/>
        </p:nvPicPr>
        <p:blipFill>
          <a:blip r:embed="rId2" cstate="print"/>
          <a:srcRect/>
          <a:stretch>
            <a:fillRect/>
          </a:stretch>
        </p:blipFill>
        <p:spPr bwMode="auto">
          <a:xfrm>
            <a:off x="1547664" y="164637"/>
            <a:ext cx="2605466" cy="3473955"/>
          </a:xfrm>
          <a:prstGeom prst="rect">
            <a:avLst/>
          </a:prstGeom>
          <a:noFill/>
        </p:spPr>
      </p:pic>
      <p:pic>
        <p:nvPicPr>
          <p:cNvPr id="82948" name="Picture 4" descr="Nėra nuotraukos aprašo."/>
          <p:cNvPicPr>
            <a:picLocks noChangeAspect="1" noChangeArrowheads="1"/>
          </p:cNvPicPr>
          <p:nvPr/>
        </p:nvPicPr>
        <p:blipFill>
          <a:blip r:embed="rId3" cstate="print"/>
          <a:srcRect/>
          <a:stretch>
            <a:fillRect/>
          </a:stretch>
        </p:blipFill>
        <p:spPr bwMode="auto">
          <a:xfrm>
            <a:off x="4860032" y="212643"/>
            <a:ext cx="2520280" cy="3360373"/>
          </a:xfrm>
          <a:prstGeom prst="rect">
            <a:avLst/>
          </a:prstGeom>
          <a:noFill/>
        </p:spPr>
      </p:pic>
      <p:pic>
        <p:nvPicPr>
          <p:cNvPr id="82950" name="Picture 6" descr="Nėra nuotraukos aprašo."/>
          <p:cNvPicPr>
            <a:picLocks noChangeAspect="1" noChangeArrowheads="1"/>
          </p:cNvPicPr>
          <p:nvPr/>
        </p:nvPicPr>
        <p:blipFill>
          <a:blip r:embed="rId4" cstate="print"/>
          <a:srcRect/>
          <a:stretch>
            <a:fillRect/>
          </a:stretch>
        </p:blipFill>
        <p:spPr bwMode="auto">
          <a:xfrm>
            <a:off x="2483768" y="3861048"/>
            <a:ext cx="3744415" cy="280831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descr="194793570_843727769569751_4208349916075109699_n.jpg"/>
          <p:cNvPicPr>
            <a:picLocks noGrp="1" noChangeAspect="1"/>
          </p:cNvPicPr>
          <p:nvPr>
            <p:ph sz="half" idx="1"/>
          </p:nvPr>
        </p:nvPicPr>
        <p:blipFill>
          <a:blip r:embed="rId2" cstate="print"/>
          <a:stretch>
            <a:fillRect/>
          </a:stretch>
        </p:blipFill>
        <p:spPr>
          <a:xfrm>
            <a:off x="395536" y="1556792"/>
            <a:ext cx="2349835" cy="4187825"/>
          </a:xfrm>
        </p:spPr>
      </p:pic>
      <p:pic>
        <p:nvPicPr>
          <p:cNvPr id="6" name="Content Placeholder 5" descr="193203620_484109409541807_6448861127480159537_n.jpg"/>
          <p:cNvPicPr>
            <a:picLocks noGrp="1" noChangeAspect="1"/>
          </p:cNvPicPr>
          <p:nvPr>
            <p:ph sz="half" idx="2"/>
          </p:nvPr>
        </p:nvPicPr>
        <p:blipFill>
          <a:blip r:embed="rId3" cstate="print"/>
          <a:stretch>
            <a:fillRect/>
          </a:stretch>
        </p:blipFill>
        <p:spPr>
          <a:xfrm>
            <a:off x="3203848" y="2348880"/>
            <a:ext cx="5554092" cy="3116463"/>
          </a:xfrm>
        </p:spPr>
      </p:pic>
    </p:spTree>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828056"/>
          </a:xfrm>
        </p:spPr>
        <p:txBody>
          <a:bodyPr>
            <a:normAutofit fontScale="90000"/>
          </a:bodyPr>
          <a:lstStyle/>
          <a:p>
            <a:pPr algn="ctr"/>
            <a:r>
              <a:rPr lang="lt-LT" b="1" dirty="0" smtClean="0"/>
              <a:t>Bendradarbiaujame, tobulėjame ir sportuojame projektuose drauge su asociacija RIUKKPA:</a:t>
            </a:r>
            <a:br>
              <a:rPr lang="lt-LT" b="1" dirty="0" smtClean="0"/>
            </a:br>
            <a:r>
              <a:rPr lang="de-DE" dirty="0" smtClean="0"/>
              <a:t> </a:t>
            </a:r>
            <a:r>
              <a:rPr lang="de-DE" sz="2000" dirty="0" smtClean="0"/>
              <a:t>Respublikinis projektas “Lietuvos mažųjų</a:t>
            </a:r>
            <a:r>
              <a:rPr lang="lt-LT" sz="2000" dirty="0" smtClean="0"/>
              <a:t> </a:t>
            </a:r>
            <a:r>
              <a:rPr lang="de-DE" sz="2000" dirty="0" smtClean="0"/>
              <a:t>žaidynės”</a:t>
            </a:r>
            <a:endParaRPr lang="lt-LT" sz="2000" dirty="0"/>
          </a:p>
        </p:txBody>
      </p:sp>
      <p:pic>
        <p:nvPicPr>
          <p:cNvPr id="5" name="Content Placeholder 4" descr="277809760_1941555036052322_2596715873406599741_n.jpg"/>
          <p:cNvPicPr>
            <a:picLocks noGrp="1" noChangeAspect="1"/>
          </p:cNvPicPr>
          <p:nvPr>
            <p:ph sz="half" idx="1"/>
          </p:nvPr>
        </p:nvPicPr>
        <p:blipFill>
          <a:blip r:embed="rId2" cstate="print"/>
          <a:srcRect r="26709" b="25732"/>
          <a:stretch>
            <a:fillRect/>
          </a:stretch>
        </p:blipFill>
        <p:spPr>
          <a:xfrm>
            <a:off x="107504" y="3676707"/>
            <a:ext cx="4032448" cy="3064661"/>
          </a:xfrm>
        </p:spPr>
      </p:pic>
      <p:pic>
        <p:nvPicPr>
          <p:cNvPr id="8" name="Content Placeholder 7" descr="279495989_1961162274091598_8791445290493139364_n.jpg"/>
          <p:cNvPicPr>
            <a:picLocks noGrp="1" noChangeAspect="1"/>
          </p:cNvPicPr>
          <p:nvPr>
            <p:ph sz="half" idx="2"/>
          </p:nvPr>
        </p:nvPicPr>
        <p:blipFill>
          <a:blip r:embed="rId3" cstate="print"/>
          <a:stretch>
            <a:fillRect/>
          </a:stretch>
        </p:blipFill>
        <p:spPr>
          <a:xfrm>
            <a:off x="4716016" y="3788830"/>
            <a:ext cx="4318687" cy="2880530"/>
          </a:xfrm>
        </p:spPr>
      </p:pic>
      <p:pic>
        <p:nvPicPr>
          <p:cNvPr id="15362" name="Picture 2" descr="Nėra nuotraukos aprašo."/>
          <p:cNvPicPr>
            <a:picLocks noChangeAspect="1" noChangeArrowheads="1"/>
          </p:cNvPicPr>
          <p:nvPr/>
        </p:nvPicPr>
        <p:blipFill>
          <a:blip r:embed="rId4" cstate="print"/>
          <a:srcRect/>
          <a:stretch>
            <a:fillRect/>
          </a:stretch>
        </p:blipFill>
        <p:spPr bwMode="auto">
          <a:xfrm>
            <a:off x="3635896" y="2132856"/>
            <a:ext cx="1566174" cy="2088232"/>
          </a:xfrm>
          <a:prstGeom prst="rect">
            <a:avLst/>
          </a:prstGeom>
          <a:noFill/>
        </p:spPr>
      </p:pic>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963960"/>
          </a:xfrm>
        </p:spPr>
        <p:txBody>
          <a:bodyPr/>
          <a:lstStyle/>
          <a:p>
            <a:pPr algn="ctr"/>
            <a:r>
              <a:rPr lang="lt-LT" b="1" dirty="0" smtClean="0"/>
              <a:t>ŽIEMA</a:t>
            </a:r>
            <a:endParaRPr lang="lt-LT" b="1" dirty="0"/>
          </a:p>
        </p:txBody>
      </p:sp>
      <p:pic>
        <p:nvPicPr>
          <p:cNvPr id="4" name="Content Placeholder 3" descr="272228856_2136034619867723_8676246088680597595_n.jpg"/>
          <p:cNvPicPr>
            <a:picLocks noGrp="1" noChangeAspect="1"/>
          </p:cNvPicPr>
          <p:nvPr>
            <p:ph idx="1"/>
          </p:nvPr>
        </p:nvPicPr>
        <p:blipFill>
          <a:blip r:embed="rId2" cstate="print"/>
          <a:stretch>
            <a:fillRect/>
          </a:stretch>
        </p:blipFill>
        <p:spPr>
          <a:xfrm>
            <a:off x="1751012" y="1327678"/>
            <a:ext cx="6205363" cy="4654022"/>
          </a:xfrm>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4800"/>
            <a:ext cx="8496944" cy="891952"/>
          </a:xfrm>
        </p:spPr>
        <p:txBody>
          <a:bodyPr>
            <a:normAutofit/>
          </a:bodyPr>
          <a:lstStyle/>
          <a:p>
            <a:pPr algn="ctr"/>
            <a:r>
              <a:rPr lang="fi-FI" sz="2800" dirty="0" smtClean="0"/>
              <a:t>Respublikinė akcija “Rieda rata</a:t>
            </a:r>
            <a:r>
              <a:rPr lang="lt-LT" sz="2800" dirty="0" smtClean="0"/>
              <a:t>i </a:t>
            </a:r>
            <a:r>
              <a:rPr lang="fi-FI" sz="2800" dirty="0" smtClean="0"/>
              <a:t>rateliukai”</a:t>
            </a:r>
            <a:endParaRPr lang="lt-LT" sz="2800" dirty="0"/>
          </a:p>
        </p:txBody>
      </p:sp>
      <p:pic>
        <p:nvPicPr>
          <p:cNvPr id="5" name="Content Placeholder 4" descr="120372118_1509335082607655_1888137467284345192_n.jpg"/>
          <p:cNvPicPr>
            <a:picLocks noGrp="1" noChangeAspect="1"/>
          </p:cNvPicPr>
          <p:nvPr>
            <p:ph sz="half" idx="1"/>
          </p:nvPr>
        </p:nvPicPr>
        <p:blipFill>
          <a:blip r:embed="rId2" cstate="print"/>
          <a:stretch>
            <a:fillRect/>
          </a:stretch>
        </p:blipFill>
        <p:spPr>
          <a:xfrm>
            <a:off x="251520" y="1340768"/>
            <a:ext cx="3430098" cy="4697423"/>
          </a:xfrm>
        </p:spPr>
      </p:pic>
      <p:pic>
        <p:nvPicPr>
          <p:cNvPr id="6" name="Content Placeholder 5" descr="120134153_705321546721474_1137966497630619617_n.jpg"/>
          <p:cNvPicPr>
            <a:picLocks noGrp="1" noChangeAspect="1"/>
          </p:cNvPicPr>
          <p:nvPr>
            <p:ph sz="half" idx="2"/>
          </p:nvPr>
        </p:nvPicPr>
        <p:blipFill>
          <a:blip r:embed="rId3" cstate="print"/>
          <a:stretch>
            <a:fillRect/>
          </a:stretch>
        </p:blipFill>
        <p:spPr>
          <a:xfrm>
            <a:off x="3779912" y="1646802"/>
            <a:ext cx="5270938" cy="3953203"/>
          </a:xfrm>
        </p:spPr>
      </p:pic>
    </p:spTree>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035968"/>
          </a:xfrm>
        </p:spPr>
        <p:txBody>
          <a:bodyPr>
            <a:normAutofit/>
          </a:bodyPr>
          <a:lstStyle/>
          <a:p>
            <a:pPr algn="ctr"/>
            <a:r>
              <a:rPr lang="lt-LT" sz="2800" dirty="0" smtClean="0"/>
              <a:t>Akcija "Mažoji mylia", kuri skirta</a:t>
            </a:r>
            <a:br>
              <a:rPr lang="lt-LT" sz="2800" dirty="0" smtClean="0"/>
            </a:br>
            <a:r>
              <a:rPr lang="lt-LT" sz="2800" dirty="0" smtClean="0"/>
              <a:t>paminėti Kūno kultūros ir sporto dieną</a:t>
            </a:r>
            <a:endParaRPr lang="lt-LT" sz="2800" dirty="0"/>
          </a:p>
        </p:txBody>
      </p:sp>
      <p:sp>
        <p:nvSpPr>
          <p:cNvPr id="3" name="Content Placeholder 2"/>
          <p:cNvSpPr>
            <a:spLocks noGrp="1"/>
          </p:cNvSpPr>
          <p:nvPr>
            <p:ph sz="half" idx="1"/>
          </p:nvPr>
        </p:nvSpPr>
        <p:spPr/>
        <p:txBody>
          <a:bodyPr/>
          <a:lstStyle/>
          <a:p>
            <a:endParaRPr lang="lt-LT" dirty="0"/>
          </a:p>
        </p:txBody>
      </p:sp>
      <p:sp>
        <p:nvSpPr>
          <p:cNvPr id="4" name="Content Placeholder 3"/>
          <p:cNvSpPr>
            <a:spLocks noGrp="1"/>
          </p:cNvSpPr>
          <p:nvPr>
            <p:ph sz="half" idx="2"/>
          </p:nvPr>
        </p:nvSpPr>
        <p:spPr/>
        <p:txBody>
          <a:bodyPr/>
          <a:lstStyle/>
          <a:p>
            <a:endParaRPr lang="lt-LT" dirty="0"/>
          </a:p>
        </p:txBody>
      </p:sp>
      <p:pic>
        <p:nvPicPr>
          <p:cNvPr id="87042" name="Picture 2" descr="Gali būti 9 žmonės, vaikas, žmonės stovi ir veikla lauke vaizdas"/>
          <p:cNvPicPr>
            <a:picLocks noChangeAspect="1" noChangeArrowheads="1"/>
          </p:cNvPicPr>
          <p:nvPr/>
        </p:nvPicPr>
        <p:blipFill>
          <a:blip r:embed="rId2" cstate="print"/>
          <a:srcRect/>
          <a:stretch>
            <a:fillRect/>
          </a:stretch>
        </p:blipFill>
        <p:spPr bwMode="auto">
          <a:xfrm>
            <a:off x="179512" y="2132856"/>
            <a:ext cx="4704523" cy="3528392"/>
          </a:xfrm>
          <a:prstGeom prst="rect">
            <a:avLst/>
          </a:prstGeom>
          <a:noFill/>
        </p:spPr>
      </p:pic>
      <p:pic>
        <p:nvPicPr>
          <p:cNvPr id="87044" name="Picture 4" descr="Gali būti 3 žmonės, vaikas, žmonės stovi, avalynė ir veikla lauke vaizdas"/>
          <p:cNvPicPr>
            <a:picLocks noChangeAspect="1" noChangeArrowheads="1"/>
          </p:cNvPicPr>
          <p:nvPr/>
        </p:nvPicPr>
        <p:blipFill>
          <a:blip r:embed="rId3" cstate="print"/>
          <a:srcRect/>
          <a:stretch>
            <a:fillRect/>
          </a:stretch>
        </p:blipFill>
        <p:spPr bwMode="auto">
          <a:xfrm>
            <a:off x="5364088" y="1700808"/>
            <a:ext cx="3024336" cy="403244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     ,,Aktyvus koridorius"</a:t>
            </a:r>
            <a:endParaRPr lang="lt-LT" dirty="0"/>
          </a:p>
        </p:txBody>
      </p:sp>
      <p:pic>
        <p:nvPicPr>
          <p:cNvPr id="3" name="Content Placeholder 5" descr="254970330_1830238367183990_7082440934900580302_n.jpg"/>
          <p:cNvPicPr>
            <a:picLocks noChangeAspect="1"/>
          </p:cNvPicPr>
          <p:nvPr/>
        </p:nvPicPr>
        <p:blipFill>
          <a:blip r:embed="rId2" cstate="print"/>
          <a:stretch>
            <a:fillRect/>
          </a:stretch>
        </p:blipFill>
        <p:spPr>
          <a:xfrm>
            <a:off x="179512" y="1628800"/>
            <a:ext cx="4217219" cy="4217219"/>
          </a:xfrm>
          <a:prstGeom prst="rect">
            <a:avLst/>
          </a:prstGeom>
        </p:spPr>
      </p:pic>
      <p:pic>
        <p:nvPicPr>
          <p:cNvPr id="88068" name="Picture 4" descr="Gali būti 24 žmonės, žmonės stovi ir veikla viduje vaizdas"/>
          <p:cNvPicPr>
            <a:picLocks noChangeAspect="1" noChangeArrowheads="1"/>
          </p:cNvPicPr>
          <p:nvPr/>
        </p:nvPicPr>
        <p:blipFill>
          <a:blip r:embed="rId3" cstate="print"/>
          <a:srcRect/>
          <a:stretch>
            <a:fillRect/>
          </a:stretch>
        </p:blipFill>
        <p:spPr bwMode="auto">
          <a:xfrm>
            <a:off x="4644008" y="1628800"/>
            <a:ext cx="4176464" cy="41764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1179984"/>
          </a:xfrm>
        </p:spPr>
        <p:txBody>
          <a:bodyPr/>
          <a:lstStyle/>
          <a:p>
            <a:r>
              <a:rPr lang="lt-LT" dirty="0" smtClean="0"/>
              <a:t>„Velykinių kiškučių žaidynės"</a:t>
            </a:r>
            <a:endParaRPr lang="lt-LT" dirty="0"/>
          </a:p>
        </p:txBody>
      </p:sp>
      <p:pic>
        <p:nvPicPr>
          <p:cNvPr id="90114" name="Picture 2" descr="Nėra nuotraukos aprašo."/>
          <p:cNvPicPr>
            <a:picLocks noChangeAspect="1" noChangeArrowheads="1"/>
          </p:cNvPicPr>
          <p:nvPr/>
        </p:nvPicPr>
        <p:blipFill>
          <a:blip r:embed="rId2" cstate="print"/>
          <a:srcRect t="17864" r="11223"/>
          <a:stretch>
            <a:fillRect/>
          </a:stretch>
        </p:blipFill>
        <p:spPr bwMode="auto">
          <a:xfrm>
            <a:off x="611560" y="1700808"/>
            <a:ext cx="3528392" cy="4352603"/>
          </a:xfrm>
          <a:prstGeom prst="rect">
            <a:avLst/>
          </a:prstGeom>
          <a:noFill/>
        </p:spPr>
      </p:pic>
      <p:pic>
        <p:nvPicPr>
          <p:cNvPr id="90116" name="Picture 4" descr="Nėra nuotraukos aprašo."/>
          <p:cNvPicPr>
            <a:picLocks noChangeAspect="1" noChangeArrowheads="1"/>
          </p:cNvPicPr>
          <p:nvPr/>
        </p:nvPicPr>
        <p:blipFill>
          <a:blip r:embed="rId3" cstate="print"/>
          <a:srcRect l="23912" r="11386" b="21232"/>
          <a:stretch>
            <a:fillRect/>
          </a:stretch>
        </p:blipFill>
        <p:spPr bwMode="auto">
          <a:xfrm>
            <a:off x="4283968" y="1772816"/>
            <a:ext cx="4416491" cy="417646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4800"/>
            <a:ext cx="8568952" cy="891952"/>
          </a:xfrm>
        </p:spPr>
        <p:txBody>
          <a:bodyPr>
            <a:normAutofit/>
          </a:bodyPr>
          <a:lstStyle/>
          <a:p>
            <a:r>
              <a:rPr lang="lt-LT" dirty="0" smtClean="0"/>
              <a:t>„Ikimokyklinukų žiemos olimpiada”</a:t>
            </a:r>
            <a:endParaRPr lang="lt-LT" dirty="0"/>
          </a:p>
        </p:txBody>
      </p:sp>
      <p:pic>
        <p:nvPicPr>
          <p:cNvPr id="8" name="Content Placeholder 7" descr="272063915_1111459366373793_447197563770597289_n.jpg"/>
          <p:cNvPicPr>
            <a:picLocks noGrp="1" noChangeAspect="1"/>
          </p:cNvPicPr>
          <p:nvPr>
            <p:ph sz="half" idx="1"/>
          </p:nvPr>
        </p:nvPicPr>
        <p:blipFill>
          <a:blip r:embed="rId2" cstate="print"/>
          <a:stretch>
            <a:fillRect/>
          </a:stretch>
        </p:blipFill>
        <p:spPr>
          <a:xfrm>
            <a:off x="238390" y="2348881"/>
            <a:ext cx="4512501" cy="3384376"/>
          </a:xfrm>
        </p:spPr>
      </p:pic>
      <p:sp>
        <p:nvSpPr>
          <p:cNvPr id="5" name="Content Placeholder 4"/>
          <p:cNvSpPr>
            <a:spLocks noGrp="1"/>
          </p:cNvSpPr>
          <p:nvPr>
            <p:ph sz="half" idx="2"/>
          </p:nvPr>
        </p:nvSpPr>
        <p:spPr/>
        <p:txBody>
          <a:bodyPr/>
          <a:lstStyle/>
          <a:p>
            <a:endParaRPr lang="lt-LT"/>
          </a:p>
        </p:txBody>
      </p:sp>
      <p:pic>
        <p:nvPicPr>
          <p:cNvPr id="13314" name="Picture 2" descr="Nėra nuotraukos aprašo."/>
          <p:cNvPicPr>
            <a:picLocks noChangeAspect="1" noChangeArrowheads="1"/>
          </p:cNvPicPr>
          <p:nvPr/>
        </p:nvPicPr>
        <p:blipFill>
          <a:blip r:embed="rId3" cstate="print"/>
          <a:srcRect l="31467" r="17398"/>
          <a:stretch>
            <a:fillRect/>
          </a:stretch>
        </p:blipFill>
        <p:spPr bwMode="auto">
          <a:xfrm>
            <a:off x="4932040" y="1916832"/>
            <a:ext cx="3600274" cy="3960440"/>
          </a:xfrm>
          <a:prstGeom prst="rect">
            <a:avLst/>
          </a:prstGeom>
          <a:noFill/>
        </p:spPr>
      </p:pic>
    </p:spTree>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04800"/>
            <a:ext cx="8568952" cy="1900064"/>
          </a:xfrm>
        </p:spPr>
        <p:txBody>
          <a:bodyPr>
            <a:normAutofit fontScale="90000"/>
          </a:bodyPr>
          <a:lstStyle/>
          <a:p>
            <a:pPr algn="ctr"/>
            <a:r>
              <a:rPr lang="lt-LT" dirty="0" smtClean="0"/>
              <a:t>Respublikinis “Trikrepšio festivalis”, skirtas</a:t>
            </a:r>
            <a:br>
              <a:rPr lang="lt-LT" dirty="0" smtClean="0"/>
            </a:br>
            <a:r>
              <a:rPr lang="lt-LT" dirty="0" smtClean="0"/>
              <a:t>Lietuvos nepriklausomybės dienai paminėti</a:t>
            </a:r>
            <a:endParaRPr lang="lt-LT" dirty="0"/>
          </a:p>
        </p:txBody>
      </p:sp>
      <p:pic>
        <p:nvPicPr>
          <p:cNvPr id="89090" name="Picture 2" descr="Nėra nuotraukos aprašo."/>
          <p:cNvPicPr>
            <a:picLocks noChangeAspect="1" noChangeArrowheads="1"/>
          </p:cNvPicPr>
          <p:nvPr/>
        </p:nvPicPr>
        <p:blipFill>
          <a:blip r:embed="rId2" cstate="print"/>
          <a:srcRect/>
          <a:stretch>
            <a:fillRect/>
          </a:stretch>
        </p:blipFill>
        <p:spPr bwMode="auto">
          <a:xfrm>
            <a:off x="107504" y="2420888"/>
            <a:ext cx="4248472" cy="3186354"/>
          </a:xfrm>
          <a:prstGeom prst="rect">
            <a:avLst/>
          </a:prstGeom>
          <a:noFill/>
        </p:spPr>
      </p:pic>
      <p:pic>
        <p:nvPicPr>
          <p:cNvPr id="89092" name="Picture 4" descr="Nėra nuotraukos aprašo."/>
          <p:cNvPicPr>
            <a:picLocks noChangeAspect="1" noChangeArrowheads="1"/>
          </p:cNvPicPr>
          <p:nvPr/>
        </p:nvPicPr>
        <p:blipFill>
          <a:blip r:embed="rId3" cstate="print"/>
          <a:srcRect/>
          <a:stretch>
            <a:fillRect/>
          </a:stretch>
        </p:blipFill>
        <p:spPr bwMode="auto">
          <a:xfrm>
            <a:off x="4424788" y="2420888"/>
            <a:ext cx="4662140" cy="316835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210" y="1828800"/>
            <a:ext cx="5143502" cy="2824336"/>
          </a:xfrm>
        </p:spPr>
        <p:txBody>
          <a:bodyPr>
            <a:normAutofit/>
          </a:bodyPr>
          <a:lstStyle/>
          <a:p>
            <a:pPr algn="ctr"/>
            <a:r>
              <a:rPr lang="lt-LT" dirty="0" smtClean="0"/>
              <a:t>Ačiū </a:t>
            </a:r>
            <a:br>
              <a:rPr lang="lt-LT" dirty="0" smtClean="0"/>
            </a:br>
            <a:r>
              <a:rPr lang="lt-LT" dirty="0" smtClean="0"/>
              <a:t>už</a:t>
            </a:r>
            <a:br>
              <a:rPr lang="lt-LT" dirty="0" smtClean="0"/>
            </a:br>
            <a:r>
              <a:rPr lang="lt-LT" dirty="0" smtClean="0"/>
              <a:t>dėmesį</a:t>
            </a:r>
            <a:endParaRPr lang="lt-LT" dirty="0"/>
          </a:p>
        </p:txBody>
      </p:sp>
      <p:sp>
        <p:nvSpPr>
          <p:cNvPr id="3" name="Text Placeholder 2"/>
          <p:cNvSpPr>
            <a:spLocks noGrp="1"/>
          </p:cNvSpPr>
          <p:nvPr>
            <p:ph type="body" idx="1"/>
          </p:nvPr>
        </p:nvSpPr>
        <p:spPr/>
        <p:txBody>
          <a:bodyPr/>
          <a:lstStyle/>
          <a:p>
            <a:endParaRPr lang="lt-LT"/>
          </a:p>
        </p:txBody>
      </p:sp>
    </p:spTree>
  </p:cSld>
  <p:clrMapOvr>
    <a:masterClrMapping/>
  </p:clrMapOvr>
  <p:transition spd="slow">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dirty="0"/>
          </a:p>
        </p:txBody>
      </p:sp>
      <p:pic>
        <p:nvPicPr>
          <p:cNvPr id="4" name="Content Placeholder 3" descr="269599508_1859514414256385_8569525753123921804_n.jpg"/>
          <p:cNvPicPr>
            <a:picLocks noGrp="1" noChangeAspect="1"/>
          </p:cNvPicPr>
          <p:nvPr>
            <p:ph idx="1"/>
          </p:nvPr>
        </p:nvPicPr>
        <p:blipFill>
          <a:blip r:embed="rId2" cstate="print"/>
          <a:stretch>
            <a:fillRect/>
          </a:stretch>
        </p:blipFill>
        <p:spPr>
          <a:xfrm>
            <a:off x="2051720" y="404664"/>
            <a:ext cx="4361547" cy="2736304"/>
          </a:xfrm>
        </p:spPr>
      </p:pic>
      <p:pic>
        <p:nvPicPr>
          <p:cNvPr id="1026" name="Picture 2"/>
          <p:cNvPicPr>
            <a:picLocks noChangeAspect="1" noChangeArrowheads="1"/>
          </p:cNvPicPr>
          <p:nvPr/>
        </p:nvPicPr>
        <p:blipFill>
          <a:blip r:embed="rId3" cstate="print"/>
          <a:srcRect/>
          <a:stretch>
            <a:fillRect/>
          </a:stretch>
        </p:blipFill>
        <p:spPr bwMode="auto">
          <a:xfrm>
            <a:off x="1979712" y="3356992"/>
            <a:ext cx="4392488" cy="3294366"/>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4" name="Content Placeholder 3" descr="307307351_821729852158774_8999612686439539903_n.jpg"/>
          <p:cNvPicPr>
            <a:picLocks noGrp="1" noChangeAspect="1"/>
          </p:cNvPicPr>
          <p:nvPr>
            <p:ph idx="1"/>
          </p:nvPr>
        </p:nvPicPr>
        <p:blipFill>
          <a:blip r:embed="rId2" cstate="print"/>
          <a:stretch>
            <a:fillRect/>
          </a:stretch>
        </p:blipFill>
        <p:spPr>
          <a:xfrm>
            <a:off x="683568" y="1124744"/>
            <a:ext cx="7992887" cy="4856956"/>
          </a:xfrm>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09" y="304800"/>
            <a:ext cx="7543802" cy="819944"/>
          </a:xfrm>
        </p:spPr>
        <p:txBody>
          <a:bodyPr/>
          <a:lstStyle/>
          <a:p>
            <a:pPr algn="ctr"/>
            <a:r>
              <a:rPr lang="lt-LT" b="1" dirty="0" smtClean="0"/>
              <a:t>PAVASARIS</a:t>
            </a:r>
            <a:endParaRPr lang="lt-LT" b="1" dirty="0"/>
          </a:p>
        </p:txBody>
      </p:sp>
      <p:pic>
        <p:nvPicPr>
          <p:cNvPr id="4" name="Content Placeholder 3" descr="306513022_426677069561404_6546460718100996954_n.jpg"/>
          <p:cNvPicPr>
            <a:picLocks noGrp="1" noChangeAspect="1"/>
          </p:cNvPicPr>
          <p:nvPr>
            <p:ph idx="1"/>
          </p:nvPr>
        </p:nvPicPr>
        <p:blipFill>
          <a:blip r:embed="rId2" cstate="print"/>
          <a:stretch>
            <a:fillRect/>
          </a:stretch>
        </p:blipFill>
        <p:spPr>
          <a:xfrm>
            <a:off x="1259632" y="1268760"/>
            <a:ext cx="6696744" cy="4712940"/>
          </a:xfrm>
        </p:spPr>
      </p:pic>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3431377.potx" id="{56A48130-F36A-41C3-8C0C-0EF853C6708B}" vid="{0432F83B-7085-406B-BFE7-677E72A6CADA}"/>
    </a:ext>
  </a:extLst>
</a:theme>
</file>

<file path=docProps/app.xml><?xml version="1.0" encoding="utf-8"?>
<Properties xmlns="http://schemas.openxmlformats.org/officeDocument/2006/extended-properties" xmlns:vt="http://schemas.openxmlformats.org/officeDocument/2006/docPropsVTypes">
  <Template>tf03431377_win32</Template>
  <TotalTime>1324</TotalTime>
  <Words>510</Words>
  <Application>Microsoft Office PowerPoint</Application>
  <PresentationFormat>On-screen Show (4:3)</PresentationFormat>
  <Paragraphs>51</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Nature Illustration 16x9</vt:lpstr>
      <vt:lpstr>  Sveikatinimo ir  fizinio aktyvumo  įgalinimas  Tirkiliškių lopšelio–darželio  vaikų  kasdieninėse veiklose</vt:lpstr>
      <vt:lpstr>Aktyvios veiklos ir sporto užsiėmimai lauke visais metų laikais</vt:lpstr>
      <vt:lpstr>RUDUO</vt:lpstr>
      <vt:lpstr>Slide 4</vt:lpstr>
      <vt:lpstr>Slide 5</vt:lpstr>
      <vt:lpstr>ŽIEMA</vt:lpstr>
      <vt:lpstr>Slide 7</vt:lpstr>
      <vt:lpstr>Slide 8</vt:lpstr>
      <vt:lpstr>PAVASARIS</vt:lpstr>
      <vt:lpstr>Slide 10</vt:lpstr>
      <vt:lpstr>Slide 11</vt:lpstr>
      <vt:lpstr>VASARA</vt:lpstr>
      <vt:lpstr>Slide 13</vt:lpstr>
      <vt:lpstr>Slide 14</vt:lpstr>
      <vt:lpstr>RYTINĖ MANKŠTA</vt:lpstr>
      <vt:lpstr>GRUPĖJE</vt:lpstr>
      <vt:lpstr>SALĖJE</vt:lpstr>
      <vt:lpstr>LAUKE</vt:lpstr>
      <vt:lpstr>Ugdome vaikų sąmoningumą ir tinkamos mitybos įpročius respublikiniuose projektuose,  mūsų įstaigoje ir namuose</vt:lpstr>
      <vt:lpstr>Projektai  ne darželio teritorijoje </vt:lpstr>
      <vt:lpstr>Veiklos ir projektai grupėse</vt:lpstr>
      <vt:lpstr>Tęstinumas namuose</vt:lpstr>
      <vt:lpstr>Šventės, spektakliai susiję su sveika gyvensena</vt:lpstr>
      <vt:lpstr>Į svečius kviečiamės edukacijas ir savo srities profesionalus. Vaikučiai dalyvavo Kauno miesto savivaldybės visuomenės sveikatos biuro organizuotoje edukacijoje "Maitinkimės sveikai", kurios metu kartu su virtuvės šefe Vita Brūzgiene atliko įvairias užduotis ir gamino sveikatai palankias salotas, kokteilį. Vaikai buvo supažindinami su virėjo profesija, vaisių ir daržovių nauda organizmui, sveika mityba  </vt:lpstr>
      <vt:lpstr>Darželio ugdytiniai dalyvavo judesio studijos "Strakaliukas" organizuotuose užsiėmimuose</vt:lpstr>
      <vt:lpstr>Žolininkas M. Lasinskas būdamas pas mus svečiuose pasakojo ir demonstravo vaistažolių naudą žmogaus sveikatai, jų rinkimo ypatybes, gydomąsias savybes, atliko praktines užduotėles, darė prieskonių druską, žolelių mišinius.  Atsakė į tėvelių, mokytojų ir vaikučių klausimus. </vt:lpstr>
      <vt:lpstr>Džiaugiamės kai veiklas praveda ir kiti mūsų bendruomenės nariai tai - tėveliai, darželio sveikatos specialistė</vt:lpstr>
      <vt:lpstr>Vaisius, daržoves ne tik valgome ir gaminame, tačiau ir patys juos auginame </vt:lpstr>
      <vt:lpstr>Basų kojų takas – Kneipp’o takas</vt:lpstr>
      <vt:lpstr>Darželio bendruomenė įrengė vaikams basų kojų taką, kuriuo ugdytiniai labai džaugiasi</vt:lpstr>
      <vt:lpstr>Jį sudaro skirtingos faktūros, stipresni ir silpnesni stimuliacijos intencyvumai</vt:lpstr>
      <vt:lpstr>Slide 32</vt:lpstr>
      <vt:lpstr>Slide 33</vt:lpstr>
      <vt:lpstr>Stimuliuojame vaikų pėdutes ir šaltuoju metų laiku darželio patalpose</vt:lpstr>
      <vt:lpstr>Slide 35</vt:lpstr>
      <vt:lpstr>Slide 36</vt:lpstr>
      <vt:lpstr>Slide 37</vt:lpstr>
      <vt:lpstr>Rengiame, organizuojame projektus, iniciatyvas, aktyvias veiklas skirtas  vaikų sveikam gyvenimo būdui puoselėti, ugdyti, skatinti:</vt:lpstr>
      <vt:lpstr>Aktyviai ir sportiškai švenčiame valstybines šventes</vt:lpstr>
      <vt:lpstr>Slide 40</vt:lpstr>
      <vt:lpstr>Slide 41</vt:lpstr>
      <vt:lpstr>Didžioji Tirkiliškių lopšelio-darželio bendruomenės šventė - “Pavasario šeimos sporto šventė”</vt:lpstr>
      <vt:lpstr>Slide 43</vt:lpstr>
      <vt:lpstr>ILGALAIKIS VIDINIS DARŽELIO PROJEKTAS- “Sportuokime dideli ir maži, vasarą ir žiemą”</vt:lpstr>
      <vt:lpstr>Skatiname veiklas gryname ore už darželio ribų –  ŽYGIAI, LAIKAS NAUGARDIŠKIŲ  PARKE, GAMTOJE, KAUNO BOTANIKOS SODE</vt:lpstr>
      <vt:lpstr>Slide 46</vt:lpstr>
      <vt:lpstr>Slide 47</vt:lpstr>
      <vt:lpstr>Taip pat daugelį ugdomųjų veiklų organizuojame gryname ore ir turimoje lauko klasėje</vt:lpstr>
      <vt:lpstr>Slide 49</vt:lpstr>
      <vt:lpstr>Slide 50</vt:lpstr>
      <vt:lpstr>Slide 51</vt:lpstr>
      <vt:lpstr>Slide 52</vt:lpstr>
      <vt:lpstr>Slide 53</vt:lpstr>
      <vt:lpstr>Slide 54</vt:lpstr>
      <vt:lpstr>Slide 55</vt:lpstr>
      <vt:lpstr>Slide 56</vt:lpstr>
      <vt:lpstr>Slide 57</vt:lpstr>
      <vt:lpstr>Slide 58</vt:lpstr>
      <vt:lpstr>Bendradarbiaujame, tobulėjame ir sportuojame projektuose drauge su asociacija RIUKKPA:  Respublikinis projektas “Lietuvos mažųjų žaidynės”</vt:lpstr>
      <vt:lpstr>Respublikinė akcija “Rieda ratai rateliukai”</vt:lpstr>
      <vt:lpstr>Akcija "Mažoji mylia", kuri skirta paminėti Kūno kultūros ir sporto dieną</vt:lpstr>
      <vt:lpstr>     ,,Aktyvus koridorius"</vt:lpstr>
      <vt:lpstr>„Velykinių kiškučių žaidynės"</vt:lpstr>
      <vt:lpstr>„Ikimokyklinukų žiemos olimpiada”</vt:lpstr>
      <vt:lpstr>Respublikinis “Trikrepšio festivalis”, skirtas Lietuvos nepriklausomybės dienai paminėti</vt:lpstr>
      <vt:lpstr>Ačiū  už dėmesį</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Darius Dabašinskas</dc:creator>
  <cp:lastModifiedBy>Darius Dabašinskas</cp:lastModifiedBy>
  <cp:revision>128</cp:revision>
  <dcterms:created xsi:type="dcterms:W3CDTF">2022-11-05T11:36:39Z</dcterms:created>
  <dcterms:modified xsi:type="dcterms:W3CDTF">2022-11-28T06:39:34Z</dcterms:modified>
</cp:coreProperties>
</file>