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81" r:id="rId8"/>
    <p:sldId id="282" r:id="rId9"/>
    <p:sldId id="263" r:id="rId10"/>
    <p:sldId id="264" r:id="rId11"/>
    <p:sldId id="265" r:id="rId12"/>
    <p:sldId id="268" r:id="rId13"/>
    <p:sldId id="270" r:id="rId14"/>
    <p:sldId id="272" r:id="rId15"/>
    <p:sldId id="287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90" r:id="rId24"/>
    <p:sldId id="280" r:id="rId25"/>
    <p:sldId id="283" r:id="rId26"/>
    <p:sldId id="284" r:id="rId27"/>
    <p:sldId id="285" r:id="rId28"/>
    <p:sldId id="286" r:id="rId29"/>
    <p:sldId id="288" r:id="rId30"/>
    <p:sldId id="289" r:id="rId31"/>
    <p:sldId id="291" r:id="rId32"/>
    <p:sldId id="292" r:id="rId33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ntraštė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22" name="Antrinis pavadinima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lt-LT" smtClean="0"/>
              <a:t>Spustelėję redag. ruoš. paantrš. stilių</a:t>
            </a:r>
            <a:endParaRPr kumimoji="0"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20" name="Poraštės vietos rezervavimo ženklas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0" name="Skaidrės numerio vietos rezervavimo ženklas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  <p:sp>
        <p:nvSpPr>
          <p:cNvPr id="8" name="Ovalas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as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čiakampis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  <p:sp>
        <p:nvSpPr>
          <p:cNvPr id="10" name="Stačiakampis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as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as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čiakampis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  <p:sp>
        <p:nvSpPr>
          <p:cNvPr id="6" name="Stačiakampis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  <p:sp>
        <p:nvSpPr>
          <p:cNvPr id="8" name="Stačiakampis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lt-LT" smtClean="0"/>
              <a:t>Spustelėkite piktogr. norėdami įtraukti pav.</a:t>
            </a:r>
            <a:endParaRPr kumimoji="0" lang="en-US" dirty="0"/>
          </a:p>
        </p:txBody>
      </p:sp>
      <p:sp>
        <p:nvSpPr>
          <p:cNvPr id="9" name="Struktūrinė schema: procesa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Struktūrinė schema: procesa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ritulinė diagram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as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Žiedas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ačiakampis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Pavadinimo vietos rezervavimo ženkla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9" name="Teksto vietos rezervavimo ženklas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  <a:p>
            <a:pPr lvl="1" eaLnBrk="1" latinLnBrk="0" hangingPunct="1"/>
            <a:r>
              <a:rPr kumimoji="0" lang="lt-LT" smtClean="0"/>
              <a:t>Antras lygmuo</a:t>
            </a:r>
          </a:p>
          <a:p>
            <a:pPr lvl="2" eaLnBrk="1" latinLnBrk="0" hangingPunct="1"/>
            <a:r>
              <a:rPr kumimoji="0" lang="lt-LT" smtClean="0"/>
              <a:t>Trečias lygmuo</a:t>
            </a:r>
          </a:p>
          <a:p>
            <a:pPr lvl="3" eaLnBrk="1" latinLnBrk="0" hangingPunct="1"/>
            <a:r>
              <a:rPr kumimoji="0" lang="lt-LT" smtClean="0"/>
              <a:t>Ketvirtas lygmuo</a:t>
            </a:r>
          </a:p>
          <a:p>
            <a:pPr lvl="4" eaLnBrk="1" latinLnBrk="0" hangingPunct="1"/>
            <a:r>
              <a:rPr kumimoji="0" lang="lt-LT" smtClean="0"/>
              <a:t>Penktas lygmuo</a:t>
            </a:r>
            <a:endParaRPr kumimoji="0" lang="en-US"/>
          </a:p>
        </p:txBody>
      </p:sp>
      <p:sp>
        <p:nvSpPr>
          <p:cNvPr id="24" name="Datos vietos rezervavimo ženklas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E160EC1-8CD4-41DA-ADA9-81ED82D4AD94}" type="datetimeFigureOut">
              <a:rPr lang="lt-LT" smtClean="0"/>
              <a:t>2016.02.15</a:t>
            </a:fld>
            <a:endParaRPr lang="lt-LT"/>
          </a:p>
        </p:txBody>
      </p:sp>
      <p:sp>
        <p:nvSpPr>
          <p:cNvPr id="10" name="Poraštės vietos rezervavimo ženklas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lt-LT"/>
          </a:p>
        </p:txBody>
      </p:sp>
      <p:sp>
        <p:nvSpPr>
          <p:cNvPr id="22" name="Skaidrės numerio vietos rezervavimo ženklas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1B99C75-BF5C-4FEC-892C-2B0F2C3B587B}" type="slidenum">
              <a:rPr lang="lt-LT" smtClean="0"/>
              <a:t>‹#›</a:t>
            </a:fld>
            <a:endParaRPr lang="lt-LT"/>
          </a:p>
        </p:txBody>
      </p:sp>
      <p:sp>
        <p:nvSpPr>
          <p:cNvPr id="15" name="Stačiakampis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Kaip mes ruošiamės Lietuvos gimtadieniui</a:t>
            </a:r>
            <a:br>
              <a:rPr lang="lt-LT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„DOBILIUKŲ</a:t>
            </a:r>
            <a:r>
              <a:rPr lang="lt-LT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 GRUPĖ</a:t>
            </a:r>
            <a:endParaRPr lang="lt-LT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!Dokumentai\Desktop\Naujas aplankas\20160212_1017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08" y="1772816"/>
            <a:ext cx="3384376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!Dokumentai\Desktop\Naujas aplankas\20160212_1017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01416"/>
            <a:ext cx="3456384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5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!Dokumentai\Desktop\Naujas aplankas\20160210_1014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3384376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!Dokumentai\Desktop\Naujas aplankas\20160210_1016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24000"/>
            <a:ext cx="3528392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22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!Dokumentai\Desktop\Naujas aplankas\20160210_1017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24000"/>
            <a:ext cx="3244031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!Dokumentai\Desktop\Naujas aplankas\20160210_1017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24000"/>
            <a:ext cx="3269357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!Dokumentai\Desktop\Naujas aplankas\20160210_1023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24000"/>
            <a:ext cx="3384376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!Dokumentai\Desktop\Naujas aplankas\20160210_1024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24000"/>
            <a:ext cx="3197349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40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!Dokumentai\Desktop\Naujas aplankas\20160210_1038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24000"/>
            <a:ext cx="3384376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!Dokumentai\Desktop\Naujas aplankas\20160210_1107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24000"/>
            <a:ext cx="3269357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36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!Dokumentai\Desktop\Naujas aplankas\20160210_1108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29" y="1524001"/>
            <a:ext cx="2623542" cy="44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!Dokumentai\Desktop\Naujas aplankas\20160210_1108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79" y="1524000"/>
            <a:ext cx="2623542" cy="442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538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ydrunas\Desktop\Naujas aplankas\20160210_111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7499350" cy="421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965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„RŪTELIŲ „ GRUPĖ</a:t>
            </a:r>
            <a:endParaRPr lang="lt-LT" dirty="0"/>
          </a:p>
        </p:txBody>
      </p:sp>
      <p:pic>
        <p:nvPicPr>
          <p:cNvPr id="14339" name="Picture 3" descr="D:\!Dokumentai\Desktop\Naujas aplankas\20160210_1027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24000"/>
            <a:ext cx="3456384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!Dokumentai\Desktop\Naujas aplankas\20160210_1027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24000"/>
            <a:ext cx="3413373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01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!Dokumentai\Desktop\Naujas aplankas\20160210_1026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24000"/>
            <a:ext cx="3312368" cy="47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!Dokumentai\Desktop\Naujas aplankas\20160210_1026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053333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473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!Dokumentai\Desktop\Naujas aplankas\20160210_1029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3600400" cy="502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!Dokumentai\Desktop\Naujas aplankas\20160210_1026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456384" cy="491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023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!Dokumentai\Desktop\Naujas aplankas\20160210_1025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331236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!Dokumentai\Desktop\Naujas aplankas\20160210_1029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197349" cy="491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68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!Dokumentai\Desktop\Naujas aplankas\20160212_1017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3456384" cy="54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!Dokumentai\Desktop\Naujas aplankas\20160212_1018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456384" cy="54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1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!Dokumentai\Desktop\Naujas aplankas\20160210_1039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3240360" cy="484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!Dokumentai\Desktop\Naujas aplankas\20160210_1039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269357" cy="484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628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!Dokumentai\Desktop\Naujas aplankas\20160210_1039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3532063" cy="49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!Dokumentai\Desktop\Naujas aplankas\20160210_1105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413373" cy="49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975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!Dokumentai\Desktop\Naujas aplankas\20160210_1106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3312368" cy="491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!Dokumentai\Desktop\Naujas aplankas\20160210_1106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53333" cy="491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216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ydrunas\Desktop\Naujas aplankas\20160210_111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412776"/>
            <a:ext cx="7499350" cy="45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159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„OBELĖLĖS“ GRUPĖ</a:t>
            </a:r>
            <a:endParaRPr lang="lt-LT" dirty="0"/>
          </a:p>
        </p:txBody>
      </p:sp>
      <p:pic>
        <p:nvPicPr>
          <p:cNvPr id="12" name="Turinio vietos rezervavimo ženklas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604" y="2312878"/>
            <a:ext cx="4176464" cy="2952328"/>
          </a:xfrm>
        </p:spPr>
      </p:pic>
      <p:pic>
        <p:nvPicPr>
          <p:cNvPr id="13" name="Turinio vietos rezervavimo ženklas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76850" y="2348879"/>
            <a:ext cx="3657600" cy="3096343"/>
          </a:xfrm>
        </p:spPr>
      </p:pic>
    </p:spTree>
    <p:extLst>
      <p:ext uri="{BB962C8B-B14F-4D97-AF65-F5344CB8AC3E}">
        <p14:creationId xmlns:p14="http://schemas.microsoft.com/office/powerpoint/2010/main" val="1314988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7624" y="1700806"/>
            <a:ext cx="3744416" cy="3183929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6056" y="1988840"/>
            <a:ext cx="4032448" cy="2880320"/>
          </a:xfrm>
        </p:spPr>
      </p:pic>
    </p:spTree>
    <p:extLst>
      <p:ext uri="{BB962C8B-B14F-4D97-AF65-F5344CB8AC3E}">
        <p14:creationId xmlns:p14="http://schemas.microsoft.com/office/powerpoint/2010/main" val="3676427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789" y="2000637"/>
            <a:ext cx="4200053" cy="3168352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2213" y="1928629"/>
            <a:ext cx="4200053" cy="3312368"/>
          </a:xfrm>
        </p:spPr>
      </p:pic>
    </p:spTree>
    <p:extLst>
      <p:ext uri="{BB962C8B-B14F-4D97-AF65-F5344CB8AC3E}">
        <p14:creationId xmlns:p14="http://schemas.microsoft.com/office/powerpoint/2010/main" val="60251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528" y="1628800"/>
            <a:ext cx="4896544" cy="3168352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9972" y="1520788"/>
            <a:ext cx="4824536" cy="3312368"/>
          </a:xfrm>
        </p:spPr>
      </p:pic>
    </p:spTree>
    <p:extLst>
      <p:ext uri="{BB962C8B-B14F-4D97-AF65-F5344CB8AC3E}">
        <p14:creationId xmlns:p14="http://schemas.microsoft.com/office/powerpoint/2010/main" val="122011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5616" y="1412776"/>
            <a:ext cx="3873624" cy="3456384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8064" y="1412775"/>
            <a:ext cx="3786386" cy="3471961"/>
          </a:xfrm>
        </p:spPr>
      </p:pic>
    </p:spTree>
    <p:extLst>
      <p:ext uri="{BB962C8B-B14F-4D97-AF65-F5344CB8AC3E}">
        <p14:creationId xmlns:p14="http://schemas.microsoft.com/office/powerpoint/2010/main" val="283122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ydrunas\Desktop\Naujas aplankas\20160212_093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3456384" cy="477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Zydrunas\Desktop\Naujas aplankas\20160212_1117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528392" cy="477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921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!Dokumentai\Desktop\Naujas aplankas\20160212_1019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3600400" cy="53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!Dokumentai\Desktop\Naujas aplankas\20160212_1019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3528392" cy="53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8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ydrunas\Desktop\Naujas aplankas\20160212_1106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3600400" cy="513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Zydrunas\Desktop\Naujas aplankas\20160212_1116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600400" cy="513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109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Zydrunas\Desktop\Naujas aplankas\20160212_1118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367240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Zydrunas\Desktop\Naujas aplankas\20160212_1118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52839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915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Zydrunas\Desktop\Naujas aplankas\20160212_0955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124744"/>
            <a:ext cx="7499350" cy="48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221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„ŽELMENĖLIŲ“ GRUPĖ</a:t>
            </a:r>
            <a:endParaRPr lang="lt-LT" dirty="0"/>
          </a:p>
        </p:txBody>
      </p:sp>
      <p:pic>
        <p:nvPicPr>
          <p:cNvPr id="4099" name="Picture 3" descr="D:\!Dokumentai\Desktop\Naujas aplankas\received_10206143737736094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4049092" cy="37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!Dokumentai\Desktop\Naujas aplankas\received_10206143737776095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484784"/>
            <a:ext cx="3657600" cy="37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!Dokumentai\Desktop\Naujas aplankas\received_10206143738336109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36576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!Dokumentai\Desktop\Naujas aplankas\received_10206143738376110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6576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2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„ĄŽUOLIUKŲ„ GRUPĖ</a:t>
            </a:r>
            <a:endParaRPr lang="lt-LT" dirty="0"/>
          </a:p>
        </p:txBody>
      </p:sp>
      <p:pic>
        <p:nvPicPr>
          <p:cNvPr id="1026" name="Picture 2" descr="C:\Users\Zydrunas\Desktop\Naujas aplankas\WP_20160211_09_50_18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87" y="1412776"/>
            <a:ext cx="3398042" cy="477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ydrunas\Desktop\Naujas aplankas\WP_20160211_09_56_15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412776"/>
            <a:ext cx="3272214" cy="477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ydrunas\Desktop\Naujas aplankas\WP_20160211_11_39_42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524000"/>
            <a:ext cx="3246888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Zydrunas\Desktop\Naujas aplankas\WP_20160211_11_42_30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524000"/>
            <a:ext cx="3200206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92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ydrunas\Desktop\Naujas aplankas\WP_20160211_09_53_15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88" y="1052736"/>
            <a:ext cx="624591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5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„LINELIŲ“ GRUPĖ</a:t>
            </a:r>
            <a:endParaRPr lang="lt-LT" dirty="0"/>
          </a:p>
        </p:txBody>
      </p:sp>
      <p:pic>
        <p:nvPicPr>
          <p:cNvPr id="6146" name="Picture 2" descr="D:\!Dokumentai\Desktop\Naujas aplankas\20160210_1011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24001"/>
            <a:ext cx="3172023" cy="42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!Dokumentai\Desktop\Naujas aplankas\20160210_1012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24000"/>
            <a:ext cx="3341365" cy="42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838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ulėgrąža">
  <a:themeElements>
    <a:clrScheme name="Saulėgrąža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aulėgrąža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aulėgrąž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80</TotalTime>
  <Words>25</Words>
  <Application>Microsoft Office PowerPoint</Application>
  <PresentationFormat>Demonstracija ekrane (4:3)</PresentationFormat>
  <Paragraphs>6</Paragraphs>
  <Slides>32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32</vt:i4>
      </vt:variant>
    </vt:vector>
  </HeadingPairs>
  <TitlesOfParts>
    <vt:vector size="37" baseType="lpstr">
      <vt:lpstr>Gill Sans MT</vt:lpstr>
      <vt:lpstr>Times New Roman</vt:lpstr>
      <vt:lpstr>Verdana</vt:lpstr>
      <vt:lpstr>Wingdings 2</vt:lpstr>
      <vt:lpstr>Saulėgrąža</vt:lpstr>
      <vt:lpstr>Kaip mes ruošiamės Lietuvos gimtadieniui „DOBILIUKŲ“ GRUPĖ</vt:lpstr>
      <vt:lpstr>„PowerPoint“ pateiktis</vt:lpstr>
      <vt:lpstr>„PowerPoint“ pateiktis</vt:lpstr>
      <vt:lpstr>„ŽELMENĖLIŲ“ GRUPĖ</vt:lpstr>
      <vt:lpstr>„PowerPoint“ pateiktis</vt:lpstr>
      <vt:lpstr>„ĄŽUOLIUKŲ„ GRUPĖ</vt:lpstr>
      <vt:lpstr>„PowerPoint“ pateiktis</vt:lpstr>
      <vt:lpstr>„PowerPoint“ pateiktis</vt:lpstr>
      <vt:lpstr>„LINELIŲ“ GRUPĖ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„RŪTELIŲ „ GRUPĖ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„OBELĖLĖS“ GRUPĖ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VASARIO 16-OJI  LIETUVOS VALSTYBĖS ATKŪRIMO DIENA</dc:title>
  <dc:creator>Tirkiliskiai</dc:creator>
  <cp:lastModifiedBy>Baltas</cp:lastModifiedBy>
  <cp:revision>13</cp:revision>
  <dcterms:created xsi:type="dcterms:W3CDTF">2016-02-12T11:41:27Z</dcterms:created>
  <dcterms:modified xsi:type="dcterms:W3CDTF">2016-02-15T10:58:09Z</dcterms:modified>
</cp:coreProperties>
</file>